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333" r:id="rId7"/>
    <p:sldId id="352" r:id="rId8"/>
    <p:sldId id="261" r:id="rId9"/>
    <p:sldId id="263" r:id="rId10"/>
    <p:sldId id="265" r:id="rId11"/>
    <p:sldId id="334" r:id="rId12"/>
    <p:sldId id="264" r:id="rId13"/>
    <p:sldId id="335" r:id="rId14"/>
    <p:sldId id="267" r:id="rId15"/>
    <p:sldId id="336" r:id="rId16"/>
    <p:sldId id="268" r:id="rId17"/>
    <p:sldId id="326" r:id="rId18"/>
    <p:sldId id="331" r:id="rId19"/>
    <p:sldId id="342" r:id="rId20"/>
    <p:sldId id="343" r:id="rId21"/>
    <p:sldId id="293" r:id="rId22"/>
    <p:sldId id="320" r:id="rId23"/>
    <p:sldId id="347" r:id="rId24"/>
    <p:sldId id="344" r:id="rId25"/>
    <p:sldId id="305" r:id="rId26"/>
    <p:sldId id="315" r:id="rId27"/>
    <p:sldId id="306" r:id="rId28"/>
    <p:sldId id="332" r:id="rId29"/>
    <p:sldId id="348" r:id="rId30"/>
    <p:sldId id="345" r:id="rId31"/>
    <p:sldId id="316" r:id="rId32"/>
    <p:sldId id="346" r:id="rId33"/>
    <p:sldId id="311" r:id="rId34"/>
    <p:sldId id="294" r:id="rId35"/>
    <p:sldId id="353" r:id="rId36"/>
    <p:sldId id="274" r:id="rId37"/>
    <p:sldId id="276" r:id="rId38"/>
    <p:sldId id="354" r:id="rId39"/>
    <p:sldId id="277" r:id="rId40"/>
    <p:sldId id="298" r:id="rId41"/>
    <p:sldId id="279" r:id="rId42"/>
    <p:sldId id="356" r:id="rId43"/>
    <p:sldId id="280" r:id="rId44"/>
    <p:sldId id="281" r:id="rId45"/>
    <p:sldId id="282" r:id="rId46"/>
    <p:sldId id="357" r:id="rId47"/>
    <p:sldId id="303" r:id="rId48"/>
    <p:sldId id="301" r:id="rId49"/>
    <p:sldId id="302" r:id="rId50"/>
    <p:sldId id="29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26A92D-655E-4971-9860-71E932472B38}">
          <p14:sldIdLst>
            <p14:sldId id="256"/>
          </p14:sldIdLst>
        </p14:section>
        <p14:section name="Contents" id="{0ECA3FA7-A71E-44D5-B834-582CA1D6CC1F}">
          <p14:sldIdLst>
            <p14:sldId id="257"/>
          </p14:sldIdLst>
        </p14:section>
        <p14:section name="Introduction" id="{4C39C05D-AE5A-42BF-9C30-18DEEB442DD9}">
          <p14:sldIdLst>
            <p14:sldId id="258"/>
            <p14:sldId id="259"/>
            <p14:sldId id="260"/>
          </p14:sldIdLst>
        </p14:section>
        <p14:section name="Literature Review" id="{F54BF826-00A7-41D5-9670-C191EC0BC22D}">
          <p14:sldIdLst>
            <p14:sldId id="333"/>
            <p14:sldId id="352"/>
            <p14:sldId id="261"/>
            <p14:sldId id="263"/>
            <p14:sldId id="265"/>
            <p14:sldId id="334"/>
            <p14:sldId id="264"/>
            <p14:sldId id="335"/>
            <p14:sldId id="267"/>
            <p14:sldId id="336"/>
            <p14:sldId id="268"/>
            <p14:sldId id="326"/>
            <p14:sldId id="331"/>
          </p14:sldIdLst>
        </p14:section>
        <p14:section name="Research Plan" id="{B2E6BFB2-A939-4D69-85F6-EE7FE7B62A3F}">
          <p14:sldIdLst>
            <p14:sldId id="342"/>
            <p14:sldId id="343"/>
            <p14:sldId id="293"/>
            <p14:sldId id="320"/>
            <p14:sldId id="347"/>
            <p14:sldId id="344"/>
            <p14:sldId id="305"/>
            <p14:sldId id="315"/>
            <p14:sldId id="306"/>
            <p14:sldId id="332"/>
            <p14:sldId id="348"/>
            <p14:sldId id="345"/>
            <p14:sldId id="316"/>
            <p14:sldId id="346"/>
            <p14:sldId id="311"/>
          </p14:sldIdLst>
        </p14:section>
        <p14:section name="Work Progress" id="{C3FAE5D3-7D9A-4388-8858-2F2AAF0D6A24}">
          <p14:sldIdLst>
            <p14:sldId id="294"/>
            <p14:sldId id="353"/>
            <p14:sldId id="274"/>
            <p14:sldId id="276"/>
            <p14:sldId id="354"/>
            <p14:sldId id="277"/>
            <p14:sldId id="298"/>
            <p14:sldId id="279"/>
            <p14:sldId id="356"/>
            <p14:sldId id="280"/>
            <p14:sldId id="281"/>
            <p14:sldId id="282"/>
            <p14:sldId id="357"/>
            <p14:sldId id="303"/>
            <p14:sldId id="301"/>
            <p14:sldId id="302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rav Garg" initials="SG" lastIdx="0" clrIdx="0">
    <p:extLst>
      <p:ext uri="{19B8F6BF-5375-455C-9EA6-DF929625EA0E}">
        <p15:presenceInfo xmlns:p15="http://schemas.microsoft.com/office/powerpoint/2012/main" userId="S-1-5-21-3052554794-3770484871-3874881240-10886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464"/>
    <a:srgbClr val="DE7774"/>
    <a:srgbClr val="F36829"/>
    <a:srgbClr val="D17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2348" autoAdjust="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73C523-7B43-48A7-94E0-CEDDD0418373}" type="doc">
      <dgm:prSet loTypeId="urn:microsoft.com/office/officeart/2011/layout/ConvergingText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0CD0E66-80EE-4CBF-81A3-94CE8350D5D1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A7C9C6DF-99EC-4457-A3F7-04E35E22A7E8}" type="parTrans" cxnId="{03B6E065-87A3-43FD-A2D2-A449E976D899}">
      <dgm:prSet/>
      <dgm:spPr/>
      <dgm:t>
        <a:bodyPr/>
        <a:lstStyle/>
        <a:p>
          <a:endParaRPr lang="en-US"/>
        </a:p>
      </dgm:t>
    </dgm:pt>
    <dgm:pt modelId="{7965F620-1A9D-4F4D-875D-B100E90189F9}" type="sibTrans" cxnId="{03B6E065-87A3-43FD-A2D2-A449E976D899}">
      <dgm:prSet/>
      <dgm:spPr/>
      <dgm:t>
        <a:bodyPr/>
        <a:lstStyle/>
        <a:p>
          <a:endParaRPr lang="en-US"/>
        </a:p>
      </dgm:t>
    </dgm:pt>
    <dgm:pt modelId="{E98AEB37-9CD7-4C38-8399-B4F47EE99B3D}">
      <dgm:prSet phldrT="[Text]" custT="1"/>
      <dgm:spPr/>
      <dgm:t>
        <a:bodyPr/>
        <a:lstStyle/>
        <a:p>
          <a:pPr algn="ctr"/>
          <a:r>
            <a:rPr lang="en-US" sz="2000" dirty="0"/>
            <a:t>Visual Place Recognition</a:t>
          </a:r>
        </a:p>
      </dgm:t>
    </dgm:pt>
    <dgm:pt modelId="{ACBEC705-6730-4600-812E-729E55B43396}" type="parTrans" cxnId="{650DBF72-65DF-4C1B-AD69-DFE6E03BE547}">
      <dgm:prSet/>
      <dgm:spPr/>
      <dgm:t>
        <a:bodyPr/>
        <a:lstStyle/>
        <a:p>
          <a:endParaRPr lang="en-US"/>
        </a:p>
      </dgm:t>
    </dgm:pt>
    <dgm:pt modelId="{B8168346-6CFD-4A10-AE7E-381B2900E883}" type="sibTrans" cxnId="{650DBF72-65DF-4C1B-AD69-DFE6E03BE547}">
      <dgm:prSet/>
      <dgm:spPr/>
      <dgm:t>
        <a:bodyPr/>
        <a:lstStyle/>
        <a:p>
          <a:endParaRPr lang="en-US"/>
        </a:p>
      </dgm:t>
    </dgm:pt>
    <dgm:pt modelId="{B5C913D1-A3A5-45C4-859C-83F702E5DFF6}">
      <dgm:prSet phldrT="[Text]" custT="1"/>
      <dgm:spPr/>
      <dgm:t>
        <a:bodyPr/>
        <a:lstStyle/>
        <a:p>
          <a:pPr algn="ctr"/>
          <a:r>
            <a:rPr lang="en-US" sz="2000" dirty="0"/>
            <a:t>Visual Odometry</a:t>
          </a:r>
        </a:p>
      </dgm:t>
    </dgm:pt>
    <dgm:pt modelId="{60C2C2C9-2EAD-4EEA-9363-BCBF68FA4491}" type="parTrans" cxnId="{5D5B69A0-4094-45B3-B086-2D374FFB035A}">
      <dgm:prSet/>
      <dgm:spPr/>
      <dgm:t>
        <a:bodyPr/>
        <a:lstStyle/>
        <a:p>
          <a:endParaRPr lang="en-US"/>
        </a:p>
      </dgm:t>
    </dgm:pt>
    <dgm:pt modelId="{1BC55CA4-4F52-49A8-B62D-88ED0E075BC9}" type="sibTrans" cxnId="{5D5B69A0-4094-45B3-B086-2D374FFB035A}">
      <dgm:prSet/>
      <dgm:spPr/>
      <dgm:t>
        <a:bodyPr/>
        <a:lstStyle/>
        <a:p>
          <a:endParaRPr lang="en-US"/>
        </a:p>
      </dgm:t>
    </dgm:pt>
    <dgm:pt modelId="{084D6B19-90EF-41DA-9A97-5EF4A2885CB1}" type="pres">
      <dgm:prSet presAssocID="{9373C523-7B43-48A7-94E0-CEDDD041837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D7D49691-80B9-47FD-807D-DEBAF2C9E6E8}" type="pres">
      <dgm:prSet presAssocID="{30CD0E66-80EE-4CBF-81A3-94CE8350D5D1}" presName="composite" presStyleCnt="0"/>
      <dgm:spPr/>
    </dgm:pt>
    <dgm:pt modelId="{E4A900B9-5991-4C88-8C74-D97EB298A03F}" type="pres">
      <dgm:prSet presAssocID="{30CD0E66-80EE-4CBF-81A3-94CE8350D5D1}" presName="ParentAccent1" presStyleLbl="alignNode1" presStyleIdx="0" presStyleCnt="27"/>
      <dgm:spPr/>
    </dgm:pt>
    <dgm:pt modelId="{A569640F-BBCB-4EC4-AF9C-C827B8F8C350}" type="pres">
      <dgm:prSet presAssocID="{30CD0E66-80EE-4CBF-81A3-94CE8350D5D1}" presName="ParentAccent2" presStyleLbl="alignNode1" presStyleIdx="1" presStyleCnt="27"/>
      <dgm:spPr/>
    </dgm:pt>
    <dgm:pt modelId="{45E408E0-6B13-48ED-B4EE-63A55418E731}" type="pres">
      <dgm:prSet presAssocID="{30CD0E66-80EE-4CBF-81A3-94CE8350D5D1}" presName="ParentAccent3" presStyleLbl="alignNode1" presStyleIdx="2" presStyleCnt="27"/>
      <dgm:spPr/>
    </dgm:pt>
    <dgm:pt modelId="{6E5046F9-3AB6-45CD-9A26-A08D2C7AA339}" type="pres">
      <dgm:prSet presAssocID="{30CD0E66-80EE-4CBF-81A3-94CE8350D5D1}" presName="ParentAccent4" presStyleLbl="alignNode1" presStyleIdx="3" presStyleCnt="27"/>
      <dgm:spPr/>
    </dgm:pt>
    <dgm:pt modelId="{3D753E92-5C0D-4591-8547-D9AD23787F58}" type="pres">
      <dgm:prSet presAssocID="{30CD0E66-80EE-4CBF-81A3-94CE8350D5D1}" presName="ParentAccent5" presStyleLbl="alignNode1" presStyleIdx="4" presStyleCnt="27"/>
      <dgm:spPr/>
    </dgm:pt>
    <dgm:pt modelId="{7EA24E21-A557-4099-899C-3F8AAAE3EED7}" type="pres">
      <dgm:prSet presAssocID="{30CD0E66-80EE-4CBF-81A3-94CE8350D5D1}" presName="ParentAccent6" presStyleLbl="alignNode1" presStyleIdx="5" presStyleCnt="27"/>
      <dgm:spPr/>
    </dgm:pt>
    <dgm:pt modelId="{2D61DFCA-2E0C-49A4-900D-EE9C45D3752D}" type="pres">
      <dgm:prSet presAssocID="{30CD0E66-80EE-4CBF-81A3-94CE8350D5D1}" presName="ParentAccent7" presStyleLbl="alignNode1" presStyleIdx="6" presStyleCnt="27"/>
      <dgm:spPr/>
    </dgm:pt>
    <dgm:pt modelId="{A0875408-C7D2-4161-83FF-4B25291D267B}" type="pres">
      <dgm:prSet presAssocID="{30CD0E66-80EE-4CBF-81A3-94CE8350D5D1}" presName="ParentAccent8" presStyleLbl="alignNode1" presStyleIdx="7" presStyleCnt="27"/>
      <dgm:spPr/>
    </dgm:pt>
    <dgm:pt modelId="{997E1734-78BC-4328-AD86-28AEE18D0D83}" type="pres">
      <dgm:prSet presAssocID="{30CD0E66-80EE-4CBF-81A3-94CE8350D5D1}" presName="ParentAccent9" presStyleLbl="alignNode1" presStyleIdx="8" presStyleCnt="27"/>
      <dgm:spPr/>
    </dgm:pt>
    <dgm:pt modelId="{60C12A66-20C7-412C-BB2E-D7AA54C0FB92}" type="pres">
      <dgm:prSet presAssocID="{30CD0E66-80EE-4CBF-81A3-94CE8350D5D1}" presName="ParentAccent10" presStyleLbl="alignNode1" presStyleIdx="9" presStyleCnt="27"/>
      <dgm:spPr/>
    </dgm:pt>
    <dgm:pt modelId="{B8260A4C-0831-47E8-B26B-8AB797AD7CB9}" type="pres">
      <dgm:prSet presAssocID="{30CD0E66-80EE-4CBF-81A3-94CE8350D5D1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D9305577-194B-4D4A-AE21-FE286D6D1A12}" type="pres">
      <dgm:prSet presAssocID="{E98AEB37-9CD7-4C38-8399-B4F47EE99B3D}" presName="Child1Accent1" presStyleLbl="alignNode1" presStyleIdx="11" presStyleCnt="27"/>
      <dgm:spPr/>
    </dgm:pt>
    <dgm:pt modelId="{27E4C597-DD10-4BAD-B045-9DE0809B6B8D}" type="pres">
      <dgm:prSet presAssocID="{E98AEB37-9CD7-4C38-8399-B4F47EE99B3D}" presName="Child1Accent2" presStyleLbl="alignNode1" presStyleIdx="12" presStyleCnt="27"/>
      <dgm:spPr/>
    </dgm:pt>
    <dgm:pt modelId="{25803267-E1B9-471B-B6B0-37FE33E38A82}" type="pres">
      <dgm:prSet presAssocID="{E98AEB37-9CD7-4C38-8399-B4F47EE99B3D}" presName="Child1Accent3" presStyleLbl="alignNode1" presStyleIdx="13" presStyleCnt="27"/>
      <dgm:spPr/>
    </dgm:pt>
    <dgm:pt modelId="{C4C6DE0C-E1E2-4EAE-B8FB-0F0A592EB998}" type="pres">
      <dgm:prSet presAssocID="{E98AEB37-9CD7-4C38-8399-B4F47EE99B3D}" presName="Child1Accent4" presStyleLbl="alignNode1" presStyleIdx="14" presStyleCnt="27"/>
      <dgm:spPr/>
    </dgm:pt>
    <dgm:pt modelId="{D73B18C1-E2A9-4A74-B9B1-0FDAA2446B0C}" type="pres">
      <dgm:prSet presAssocID="{E98AEB37-9CD7-4C38-8399-B4F47EE99B3D}" presName="Child1Accent5" presStyleLbl="alignNode1" presStyleIdx="15" presStyleCnt="27"/>
      <dgm:spPr/>
    </dgm:pt>
    <dgm:pt modelId="{EE03EE05-F1E2-4494-B500-345033B4539C}" type="pres">
      <dgm:prSet presAssocID="{E98AEB37-9CD7-4C38-8399-B4F47EE99B3D}" presName="Child1Accent6" presStyleLbl="alignNode1" presStyleIdx="16" presStyleCnt="27"/>
      <dgm:spPr/>
    </dgm:pt>
    <dgm:pt modelId="{1A8C891D-2CBC-42F1-90FB-8BC8BB03EB49}" type="pres">
      <dgm:prSet presAssocID="{E98AEB37-9CD7-4C38-8399-B4F47EE99B3D}" presName="Child1Accent7" presStyleLbl="alignNode1" presStyleIdx="17" presStyleCnt="27"/>
      <dgm:spPr/>
    </dgm:pt>
    <dgm:pt modelId="{511A5AE1-7DA5-4123-8913-9C1C03CAF90F}" type="pres">
      <dgm:prSet presAssocID="{E98AEB37-9CD7-4C38-8399-B4F47EE99B3D}" presName="Child1Accent8" presStyleLbl="alignNode1" presStyleIdx="18" presStyleCnt="27"/>
      <dgm:spPr/>
    </dgm:pt>
    <dgm:pt modelId="{A3C8BAC1-ABF3-40E9-AD16-01AB13C9F550}" type="pres">
      <dgm:prSet presAssocID="{E98AEB37-9CD7-4C38-8399-B4F47EE99B3D}" presName="Child1Accent9" presStyleLbl="alignNode1" presStyleIdx="19" presStyleCnt="27"/>
      <dgm:spPr/>
    </dgm:pt>
    <dgm:pt modelId="{022D193C-EF6C-45A0-A08B-8C571E7B5C72}" type="pres">
      <dgm:prSet presAssocID="{E98AEB37-9CD7-4C38-8399-B4F47EE99B3D}" presName="Child1" presStyleLbl="revTx" presStyleIdx="0" presStyleCnt="2" custScaleX="81339" custLinFactNeighborX="-5961" custLinFactNeighborY="-61687">
        <dgm:presLayoutVars>
          <dgm:chMax/>
          <dgm:chPref val="0"/>
          <dgm:bulletEnabled val="1"/>
        </dgm:presLayoutVars>
      </dgm:prSet>
      <dgm:spPr/>
    </dgm:pt>
    <dgm:pt modelId="{214F5603-AF34-4923-9096-01FAB3E377D3}" type="pres">
      <dgm:prSet presAssocID="{B5C913D1-A3A5-45C4-859C-83F702E5DFF6}" presName="Child2Accent1" presStyleLbl="alignNode1" presStyleIdx="20" presStyleCnt="27"/>
      <dgm:spPr/>
    </dgm:pt>
    <dgm:pt modelId="{C2DFF029-AF69-423E-887B-C133933DBA7B}" type="pres">
      <dgm:prSet presAssocID="{B5C913D1-A3A5-45C4-859C-83F702E5DFF6}" presName="Child2Accent2" presStyleLbl="alignNode1" presStyleIdx="21" presStyleCnt="27"/>
      <dgm:spPr/>
    </dgm:pt>
    <dgm:pt modelId="{873DB75A-CFED-4C5A-B6C4-D4178500AE7D}" type="pres">
      <dgm:prSet presAssocID="{B5C913D1-A3A5-45C4-859C-83F702E5DFF6}" presName="Child2Accent3" presStyleLbl="alignNode1" presStyleIdx="22" presStyleCnt="27"/>
      <dgm:spPr/>
    </dgm:pt>
    <dgm:pt modelId="{40CEA0A8-4F97-4CC2-9C3F-3D0F20471202}" type="pres">
      <dgm:prSet presAssocID="{B5C913D1-A3A5-45C4-859C-83F702E5DFF6}" presName="Child2Accent4" presStyleLbl="alignNode1" presStyleIdx="23" presStyleCnt="27"/>
      <dgm:spPr/>
    </dgm:pt>
    <dgm:pt modelId="{E1D00339-5DA1-435D-80B4-908EB23E9859}" type="pres">
      <dgm:prSet presAssocID="{B5C913D1-A3A5-45C4-859C-83F702E5DFF6}" presName="Child2Accent5" presStyleLbl="alignNode1" presStyleIdx="24" presStyleCnt="27"/>
      <dgm:spPr/>
    </dgm:pt>
    <dgm:pt modelId="{332A779A-A57B-4BAD-8090-65DD2990A96E}" type="pres">
      <dgm:prSet presAssocID="{B5C913D1-A3A5-45C4-859C-83F702E5DFF6}" presName="Child2Accent6" presStyleLbl="alignNode1" presStyleIdx="25" presStyleCnt="27"/>
      <dgm:spPr/>
    </dgm:pt>
    <dgm:pt modelId="{64564F0C-BD62-4CA7-A15F-55137E09275C}" type="pres">
      <dgm:prSet presAssocID="{B5C913D1-A3A5-45C4-859C-83F702E5DFF6}" presName="Child2Accent7" presStyleLbl="alignNode1" presStyleIdx="26" presStyleCnt="27"/>
      <dgm:spPr/>
    </dgm:pt>
    <dgm:pt modelId="{38F928D4-FCFF-4DF9-B8F4-0671008A037A}" type="pres">
      <dgm:prSet presAssocID="{B5C913D1-A3A5-45C4-859C-83F702E5DFF6}" presName="Child2" presStyleLbl="revTx" presStyleIdx="1" presStyleCnt="2" custScaleX="99942" custScaleY="88539" custLinFactY="62676" custLinFactNeighborX="-160" custLinFactNeighborY="100000">
        <dgm:presLayoutVars>
          <dgm:chMax/>
          <dgm:chPref val="0"/>
          <dgm:bulletEnabled val="1"/>
        </dgm:presLayoutVars>
      </dgm:prSet>
      <dgm:spPr/>
    </dgm:pt>
  </dgm:ptLst>
  <dgm:cxnLst>
    <dgm:cxn modelId="{F5D20D26-D29E-473C-9686-61C492FCE118}" type="presOf" srcId="{E98AEB37-9CD7-4C38-8399-B4F47EE99B3D}" destId="{022D193C-EF6C-45A0-A08B-8C571E7B5C72}" srcOrd="0" destOrd="0" presId="urn:microsoft.com/office/officeart/2011/layout/ConvergingText"/>
    <dgm:cxn modelId="{03B6E065-87A3-43FD-A2D2-A449E976D899}" srcId="{9373C523-7B43-48A7-94E0-CEDDD0418373}" destId="{30CD0E66-80EE-4CBF-81A3-94CE8350D5D1}" srcOrd="0" destOrd="0" parTransId="{A7C9C6DF-99EC-4457-A3F7-04E35E22A7E8}" sibTransId="{7965F620-1A9D-4F4D-875D-B100E90189F9}"/>
    <dgm:cxn modelId="{650DBF72-65DF-4C1B-AD69-DFE6E03BE547}" srcId="{30CD0E66-80EE-4CBF-81A3-94CE8350D5D1}" destId="{E98AEB37-9CD7-4C38-8399-B4F47EE99B3D}" srcOrd="0" destOrd="0" parTransId="{ACBEC705-6730-4600-812E-729E55B43396}" sibTransId="{B8168346-6CFD-4A10-AE7E-381B2900E883}"/>
    <dgm:cxn modelId="{446F877A-5F00-4010-8274-06AC4D1EBA8B}" type="presOf" srcId="{9373C523-7B43-48A7-94E0-CEDDD0418373}" destId="{084D6B19-90EF-41DA-9A97-5EF4A2885CB1}" srcOrd="0" destOrd="0" presId="urn:microsoft.com/office/officeart/2011/layout/ConvergingText"/>
    <dgm:cxn modelId="{5D5B69A0-4094-45B3-B086-2D374FFB035A}" srcId="{30CD0E66-80EE-4CBF-81A3-94CE8350D5D1}" destId="{B5C913D1-A3A5-45C4-859C-83F702E5DFF6}" srcOrd="1" destOrd="0" parTransId="{60C2C2C9-2EAD-4EEA-9363-BCBF68FA4491}" sibTransId="{1BC55CA4-4F52-49A8-B62D-88ED0E075BC9}"/>
    <dgm:cxn modelId="{17E889C9-327B-43BE-859C-8DE042B2FBE2}" type="presOf" srcId="{B5C913D1-A3A5-45C4-859C-83F702E5DFF6}" destId="{38F928D4-FCFF-4DF9-B8F4-0671008A037A}" srcOrd="0" destOrd="0" presId="urn:microsoft.com/office/officeart/2011/layout/ConvergingText"/>
    <dgm:cxn modelId="{84A08EF4-0771-4582-B3C5-7CE667A58702}" type="presOf" srcId="{30CD0E66-80EE-4CBF-81A3-94CE8350D5D1}" destId="{B8260A4C-0831-47E8-B26B-8AB797AD7CB9}" srcOrd="0" destOrd="0" presId="urn:microsoft.com/office/officeart/2011/layout/ConvergingText"/>
    <dgm:cxn modelId="{047FDAB7-155D-4551-9538-3E3792081205}" type="presParOf" srcId="{084D6B19-90EF-41DA-9A97-5EF4A2885CB1}" destId="{D7D49691-80B9-47FD-807D-DEBAF2C9E6E8}" srcOrd="0" destOrd="0" presId="urn:microsoft.com/office/officeart/2011/layout/ConvergingText"/>
    <dgm:cxn modelId="{5F0DE8B8-3DF3-4FB5-9800-423F2BB62D38}" type="presParOf" srcId="{D7D49691-80B9-47FD-807D-DEBAF2C9E6E8}" destId="{E4A900B9-5991-4C88-8C74-D97EB298A03F}" srcOrd="0" destOrd="0" presId="urn:microsoft.com/office/officeart/2011/layout/ConvergingText"/>
    <dgm:cxn modelId="{7CE6FBC4-DAEC-45BF-B3E7-48FBA801CD6F}" type="presParOf" srcId="{D7D49691-80B9-47FD-807D-DEBAF2C9E6E8}" destId="{A569640F-BBCB-4EC4-AF9C-C827B8F8C350}" srcOrd="1" destOrd="0" presId="urn:microsoft.com/office/officeart/2011/layout/ConvergingText"/>
    <dgm:cxn modelId="{7B667BAA-0952-4D4D-BCAB-EB44040A0D14}" type="presParOf" srcId="{D7D49691-80B9-47FD-807D-DEBAF2C9E6E8}" destId="{45E408E0-6B13-48ED-B4EE-63A55418E731}" srcOrd="2" destOrd="0" presId="urn:microsoft.com/office/officeart/2011/layout/ConvergingText"/>
    <dgm:cxn modelId="{70242DBF-0907-4FBB-A389-D154F788F0EA}" type="presParOf" srcId="{D7D49691-80B9-47FD-807D-DEBAF2C9E6E8}" destId="{6E5046F9-3AB6-45CD-9A26-A08D2C7AA339}" srcOrd="3" destOrd="0" presId="urn:microsoft.com/office/officeart/2011/layout/ConvergingText"/>
    <dgm:cxn modelId="{2D628BEC-AD15-4589-AB4B-3A4E778D7498}" type="presParOf" srcId="{D7D49691-80B9-47FD-807D-DEBAF2C9E6E8}" destId="{3D753E92-5C0D-4591-8547-D9AD23787F58}" srcOrd="4" destOrd="0" presId="urn:microsoft.com/office/officeart/2011/layout/ConvergingText"/>
    <dgm:cxn modelId="{4F42339C-3C59-4BA9-BFD1-3638BC822D51}" type="presParOf" srcId="{D7D49691-80B9-47FD-807D-DEBAF2C9E6E8}" destId="{7EA24E21-A557-4099-899C-3F8AAAE3EED7}" srcOrd="5" destOrd="0" presId="urn:microsoft.com/office/officeart/2011/layout/ConvergingText"/>
    <dgm:cxn modelId="{6E9E4578-7889-4E38-A575-83113586869D}" type="presParOf" srcId="{D7D49691-80B9-47FD-807D-DEBAF2C9E6E8}" destId="{2D61DFCA-2E0C-49A4-900D-EE9C45D3752D}" srcOrd="6" destOrd="0" presId="urn:microsoft.com/office/officeart/2011/layout/ConvergingText"/>
    <dgm:cxn modelId="{A6A3F947-5587-46A5-BB8B-C46B410CD18B}" type="presParOf" srcId="{D7D49691-80B9-47FD-807D-DEBAF2C9E6E8}" destId="{A0875408-C7D2-4161-83FF-4B25291D267B}" srcOrd="7" destOrd="0" presId="urn:microsoft.com/office/officeart/2011/layout/ConvergingText"/>
    <dgm:cxn modelId="{B3A369DE-B230-4669-A218-F34771E736C3}" type="presParOf" srcId="{D7D49691-80B9-47FD-807D-DEBAF2C9E6E8}" destId="{997E1734-78BC-4328-AD86-28AEE18D0D83}" srcOrd="8" destOrd="0" presId="urn:microsoft.com/office/officeart/2011/layout/ConvergingText"/>
    <dgm:cxn modelId="{72E6F25B-5293-439E-A33D-C9AC89F4F3E5}" type="presParOf" srcId="{D7D49691-80B9-47FD-807D-DEBAF2C9E6E8}" destId="{60C12A66-20C7-412C-BB2E-D7AA54C0FB92}" srcOrd="9" destOrd="0" presId="urn:microsoft.com/office/officeart/2011/layout/ConvergingText"/>
    <dgm:cxn modelId="{117D9EB6-8A70-4E98-96C4-6F599CC2806B}" type="presParOf" srcId="{D7D49691-80B9-47FD-807D-DEBAF2C9E6E8}" destId="{B8260A4C-0831-47E8-B26B-8AB797AD7CB9}" srcOrd="10" destOrd="0" presId="urn:microsoft.com/office/officeart/2011/layout/ConvergingText"/>
    <dgm:cxn modelId="{09E46C78-C4B8-46C2-858C-DA88471E1E19}" type="presParOf" srcId="{D7D49691-80B9-47FD-807D-DEBAF2C9E6E8}" destId="{D9305577-194B-4D4A-AE21-FE286D6D1A12}" srcOrd="11" destOrd="0" presId="urn:microsoft.com/office/officeart/2011/layout/ConvergingText"/>
    <dgm:cxn modelId="{93E4190E-049F-45A6-B112-D228E53FF4E8}" type="presParOf" srcId="{D7D49691-80B9-47FD-807D-DEBAF2C9E6E8}" destId="{27E4C597-DD10-4BAD-B045-9DE0809B6B8D}" srcOrd="12" destOrd="0" presId="urn:microsoft.com/office/officeart/2011/layout/ConvergingText"/>
    <dgm:cxn modelId="{38803BCF-4CA3-48C2-BCCA-F5B7767B2746}" type="presParOf" srcId="{D7D49691-80B9-47FD-807D-DEBAF2C9E6E8}" destId="{25803267-E1B9-471B-B6B0-37FE33E38A82}" srcOrd="13" destOrd="0" presId="urn:microsoft.com/office/officeart/2011/layout/ConvergingText"/>
    <dgm:cxn modelId="{033516C7-16BC-474C-88D2-30D533B4B9AD}" type="presParOf" srcId="{D7D49691-80B9-47FD-807D-DEBAF2C9E6E8}" destId="{C4C6DE0C-E1E2-4EAE-B8FB-0F0A592EB998}" srcOrd="14" destOrd="0" presId="urn:microsoft.com/office/officeart/2011/layout/ConvergingText"/>
    <dgm:cxn modelId="{17D098F1-0485-4A46-957B-A0AB2D53873C}" type="presParOf" srcId="{D7D49691-80B9-47FD-807D-DEBAF2C9E6E8}" destId="{D73B18C1-E2A9-4A74-B9B1-0FDAA2446B0C}" srcOrd="15" destOrd="0" presId="urn:microsoft.com/office/officeart/2011/layout/ConvergingText"/>
    <dgm:cxn modelId="{8430CF69-E0EE-41BB-B76A-509FA8C43BFA}" type="presParOf" srcId="{D7D49691-80B9-47FD-807D-DEBAF2C9E6E8}" destId="{EE03EE05-F1E2-4494-B500-345033B4539C}" srcOrd="16" destOrd="0" presId="urn:microsoft.com/office/officeart/2011/layout/ConvergingText"/>
    <dgm:cxn modelId="{D10CE471-2E8F-441B-9603-4A69FB647CD8}" type="presParOf" srcId="{D7D49691-80B9-47FD-807D-DEBAF2C9E6E8}" destId="{1A8C891D-2CBC-42F1-90FB-8BC8BB03EB49}" srcOrd="17" destOrd="0" presId="urn:microsoft.com/office/officeart/2011/layout/ConvergingText"/>
    <dgm:cxn modelId="{6AD729C6-F9FD-40A2-A155-9324D1545070}" type="presParOf" srcId="{D7D49691-80B9-47FD-807D-DEBAF2C9E6E8}" destId="{511A5AE1-7DA5-4123-8913-9C1C03CAF90F}" srcOrd="18" destOrd="0" presId="urn:microsoft.com/office/officeart/2011/layout/ConvergingText"/>
    <dgm:cxn modelId="{0D1F7E02-76F1-427B-B7E6-4F24090D239B}" type="presParOf" srcId="{D7D49691-80B9-47FD-807D-DEBAF2C9E6E8}" destId="{A3C8BAC1-ABF3-40E9-AD16-01AB13C9F550}" srcOrd="19" destOrd="0" presId="urn:microsoft.com/office/officeart/2011/layout/ConvergingText"/>
    <dgm:cxn modelId="{6201FB95-D74E-4136-B267-831D6CCFED84}" type="presParOf" srcId="{D7D49691-80B9-47FD-807D-DEBAF2C9E6E8}" destId="{022D193C-EF6C-45A0-A08B-8C571E7B5C72}" srcOrd="20" destOrd="0" presId="urn:microsoft.com/office/officeart/2011/layout/ConvergingText"/>
    <dgm:cxn modelId="{1E68B465-7737-432D-9456-9AA4EACBD278}" type="presParOf" srcId="{D7D49691-80B9-47FD-807D-DEBAF2C9E6E8}" destId="{214F5603-AF34-4923-9096-01FAB3E377D3}" srcOrd="21" destOrd="0" presId="urn:microsoft.com/office/officeart/2011/layout/ConvergingText"/>
    <dgm:cxn modelId="{0DADA40F-810E-4A21-AF0F-A8D510A76D6B}" type="presParOf" srcId="{D7D49691-80B9-47FD-807D-DEBAF2C9E6E8}" destId="{C2DFF029-AF69-423E-887B-C133933DBA7B}" srcOrd="22" destOrd="0" presId="urn:microsoft.com/office/officeart/2011/layout/ConvergingText"/>
    <dgm:cxn modelId="{29F68847-4CAB-4CAE-BC70-8EE764AC1E1F}" type="presParOf" srcId="{D7D49691-80B9-47FD-807D-DEBAF2C9E6E8}" destId="{873DB75A-CFED-4C5A-B6C4-D4178500AE7D}" srcOrd="23" destOrd="0" presId="urn:microsoft.com/office/officeart/2011/layout/ConvergingText"/>
    <dgm:cxn modelId="{32DB22F6-515D-4A1A-84FB-5FDB8956E22F}" type="presParOf" srcId="{D7D49691-80B9-47FD-807D-DEBAF2C9E6E8}" destId="{40CEA0A8-4F97-4CC2-9C3F-3D0F20471202}" srcOrd="24" destOrd="0" presId="urn:microsoft.com/office/officeart/2011/layout/ConvergingText"/>
    <dgm:cxn modelId="{647E4BEB-42EE-4C7A-A912-135B523155A2}" type="presParOf" srcId="{D7D49691-80B9-47FD-807D-DEBAF2C9E6E8}" destId="{E1D00339-5DA1-435D-80B4-908EB23E9859}" srcOrd="25" destOrd="0" presId="urn:microsoft.com/office/officeart/2011/layout/ConvergingText"/>
    <dgm:cxn modelId="{2717176B-8C18-4993-8AE7-B8A7764283DE}" type="presParOf" srcId="{D7D49691-80B9-47FD-807D-DEBAF2C9E6E8}" destId="{332A779A-A57B-4BAD-8090-65DD2990A96E}" srcOrd="26" destOrd="0" presId="urn:microsoft.com/office/officeart/2011/layout/ConvergingText"/>
    <dgm:cxn modelId="{7F9208EF-71D1-41D4-8705-EC59FBA75F5E}" type="presParOf" srcId="{D7D49691-80B9-47FD-807D-DEBAF2C9E6E8}" destId="{64564F0C-BD62-4CA7-A15F-55137E09275C}" srcOrd="27" destOrd="0" presId="urn:microsoft.com/office/officeart/2011/layout/ConvergingText"/>
    <dgm:cxn modelId="{FEE79B6B-7CAE-42A9-BFC3-507304359905}" type="presParOf" srcId="{D7D49691-80B9-47FD-807D-DEBAF2C9E6E8}" destId="{38F928D4-FCFF-4DF9-B8F4-0671008A037A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73C523-7B43-48A7-94E0-CEDDD0418373}" type="doc">
      <dgm:prSet loTypeId="urn:microsoft.com/office/officeart/2011/layout/ConvergingText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0CD0E66-80EE-4CBF-81A3-94CE8350D5D1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A7C9C6DF-99EC-4457-A3F7-04E35E22A7E8}" type="parTrans" cxnId="{03B6E065-87A3-43FD-A2D2-A449E976D899}">
      <dgm:prSet/>
      <dgm:spPr/>
      <dgm:t>
        <a:bodyPr/>
        <a:lstStyle/>
        <a:p>
          <a:endParaRPr lang="en-US"/>
        </a:p>
      </dgm:t>
    </dgm:pt>
    <dgm:pt modelId="{7965F620-1A9D-4F4D-875D-B100E90189F9}" type="sibTrans" cxnId="{03B6E065-87A3-43FD-A2D2-A449E976D899}">
      <dgm:prSet/>
      <dgm:spPr/>
      <dgm:t>
        <a:bodyPr/>
        <a:lstStyle/>
        <a:p>
          <a:endParaRPr lang="en-US"/>
        </a:p>
      </dgm:t>
    </dgm:pt>
    <dgm:pt modelId="{E98AEB37-9CD7-4C38-8399-B4F47EE99B3D}">
      <dgm:prSet phldrT="[Text]" custT="1"/>
      <dgm:spPr/>
      <dgm:t>
        <a:bodyPr/>
        <a:lstStyle/>
        <a:p>
          <a:pPr algn="ctr"/>
          <a:r>
            <a:rPr lang="en-US" sz="2000" b="1" dirty="0">
              <a:solidFill>
                <a:schemeClr val="accent4"/>
              </a:solidFill>
            </a:rPr>
            <a:t>Visual Place Recognition</a:t>
          </a:r>
        </a:p>
      </dgm:t>
    </dgm:pt>
    <dgm:pt modelId="{ACBEC705-6730-4600-812E-729E55B43396}" type="parTrans" cxnId="{650DBF72-65DF-4C1B-AD69-DFE6E03BE547}">
      <dgm:prSet/>
      <dgm:spPr/>
      <dgm:t>
        <a:bodyPr/>
        <a:lstStyle/>
        <a:p>
          <a:endParaRPr lang="en-US"/>
        </a:p>
      </dgm:t>
    </dgm:pt>
    <dgm:pt modelId="{B8168346-6CFD-4A10-AE7E-381B2900E883}" type="sibTrans" cxnId="{650DBF72-65DF-4C1B-AD69-DFE6E03BE547}">
      <dgm:prSet/>
      <dgm:spPr/>
      <dgm:t>
        <a:bodyPr/>
        <a:lstStyle/>
        <a:p>
          <a:endParaRPr lang="en-US"/>
        </a:p>
      </dgm:t>
    </dgm:pt>
    <dgm:pt modelId="{B5C913D1-A3A5-45C4-859C-83F702E5DFF6}">
      <dgm:prSet phldrT="[Text]" custT="1"/>
      <dgm:spPr/>
      <dgm:t>
        <a:bodyPr/>
        <a:lstStyle/>
        <a:p>
          <a:pPr algn="ctr"/>
          <a:r>
            <a:rPr lang="en-US" sz="2000" dirty="0"/>
            <a:t>Visual Odometry</a:t>
          </a:r>
        </a:p>
      </dgm:t>
    </dgm:pt>
    <dgm:pt modelId="{60C2C2C9-2EAD-4EEA-9363-BCBF68FA4491}" type="parTrans" cxnId="{5D5B69A0-4094-45B3-B086-2D374FFB035A}">
      <dgm:prSet/>
      <dgm:spPr/>
      <dgm:t>
        <a:bodyPr/>
        <a:lstStyle/>
        <a:p>
          <a:endParaRPr lang="en-US"/>
        </a:p>
      </dgm:t>
    </dgm:pt>
    <dgm:pt modelId="{1BC55CA4-4F52-49A8-B62D-88ED0E075BC9}" type="sibTrans" cxnId="{5D5B69A0-4094-45B3-B086-2D374FFB035A}">
      <dgm:prSet/>
      <dgm:spPr/>
      <dgm:t>
        <a:bodyPr/>
        <a:lstStyle/>
        <a:p>
          <a:endParaRPr lang="en-US"/>
        </a:p>
      </dgm:t>
    </dgm:pt>
    <dgm:pt modelId="{084D6B19-90EF-41DA-9A97-5EF4A2885CB1}" type="pres">
      <dgm:prSet presAssocID="{9373C523-7B43-48A7-94E0-CEDDD041837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D7D49691-80B9-47FD-807D-DEBAF2C9E6E8}" type="pres">
      <dgm:prSet presAssocID="{30CD0E66-80EE-4CBF-81A3-94CE8350D5D1}" presName="composite" presStyleCnt="0"/>
      <dgm:spPr/>
    </dgm:pt>
    <dgm:pt modelId="{E4A900B9-5991-4C88-8C74-D97EB298A03F}" type="pres">
      <dgm:prSet presAssocID="{30CD0E66-80EE-4CBF-81A3-94CE8350D5D1}" presName="ParentAccent1" presStyleLbl="alignNode1" presStyleIdx="0" presStyleCnt="27"/>
      <dgm:spPr/>
    </dgm:pt>
    <dgm:pt modelId="{A569640F-BBCB-4EC4-AF9C-C827B8F8C350}" type="pres">
      <dgm:prSet presAssocID="{30CD0E66-80EE-4CBF-81A3-94CE8350D5D1}" presName="ParentAccent2" presStyleLbl="alignNode1" presStyleIdx="1" presStyleCnt="27"/>
      <dgm:spPr/>
    </dgm:pt>
    <dgm:pt modelId="{45E408E0-6B13-48ED-B4EE-63A55418E731}" type="pres">
      <dgm:prSet presAssocID="{30CD0E66-80EE-4CBF-81A3-94CE8350D5D1}" presName="ParentAccent3" presStyleLbl="alignNode1" presStyleIdx="2" presStyleCnt="27"/>
      <dgm:spPr/>
    </dgm:pt>
    <dgm:pt modelId="{6E5046F9-3AB6-45CD-9A26-A08D2C7AA339}" type="pres">
      <dgm:prSet presAssocID="{30CD0E66-80EE-4CBF-81A3-94CE8350D5D1}" presName="ParentAccent4" presStyleLbl="alignNode1" presStyleIdx="3" presStyleCnt="27"/>
      <dgm:spPr/>
    </dgm:pt>
    <dgm:pt modelId="{3D753E92-5C0D-4591-8547-D9AD23787F58}" type="pres">
      <dgm:prSet presAssocID="{30CD0E66-80EE-4CBF-81A3-94CE8350D5D1}" presName="ParentAccent5" presStyleLbl="alignNode1" presStyleIdx="4" presStyleCnt="27"/>
      <dgm:spPr/>
    </dgm:pt>
    <dgm:pt modelId="{7EA24E21-A557-4099-899C-3F8AAAE3EED7}" type="pres">
      <dgm:prSet presAssocID="{30CD0E66-80EE-4CBF-81A3-94CE8350D5D1}" presName="ParentAccent6" presStyleLbl="alignNode1" presStyleIdx="5" presStyleCnt="27"/>
      <dgm:spPr/>
    </dgm:pt>
    <dgm:pt modelId="{2D61DFCA-2E0C-49A4-900D-EE9C45D3752D}" type="pres">
      <dgm:prSet presAssocID="{30CD0E66-80EE-4CBF-81A3-94CE8350D5D1}" presName="ParentAccent7" presStyleLbl="alignNode1" presStyleIdx="6" presStyleCnt="27"/>
      <dgm:spPr/>
    </dgm:pt>
    <dgm:pt modelId="{A0875408-C7D2-4161-83FF-4B25291D267B}" type="pres">
      <dgm:prSet presAssocID="{30CD0E66-80EE-4CBF-81A3-94CE8350D5D1}" presName="ParentAccent8" presStyleLbl="alignNode1" presStyleIdx="7" presStyleCnt="27"/>
      <dgm:spPr/>
    </dgm:pt>
    <dgm:pt modelId="{997E1734-78BC-4328-AD86-28AEE18D0D83}" type="pres">
      <dgm:prSet presAssocID="{30CD0E66-80EE-4CBF-81A3-94CE8350D5D1}" presName="ParentAccent9" presStyleLbl="alignNode1" presStyleIdx="8" presStyleCnt="27"/>
      <dgm:spPr/>
    </dgm:pt>
    <dgm:pt modelId="{60C12A66-20C7-412C-BB2E-D7AA54C0FB92}" type="pres">
      <dgm:prSet presAssocID="{30CD0E66-80EE-4CBF-81A3-94CE8350D5D1}" presName="ParentAccent10" presStyleLbl="alignNode1" presStyleIdx="9" presStyleCnt="27"/>
      <dgm:spPr/>
    </dgm:pt>
    <dgm:pt modelId="{B8260A4C-0831-47E8-B26B-8AB797AD7CB9}" type="pres">
      <dgm:prSet presAssocID="{30CD0E66-80EE-4CBF-81A3-94CE8350D5D1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D9305577-194B-4D4A-AE21-FE286D6D1A12}" type="pres">
      <dgm:prSet presAssocID="{E98AEB37-9CD7-4C38-8399-B4F47EE99B3D}" presName="Child1Accent1" presStyleLbl="alignNode1" presStyleIdx="11" presStyleCnt="27"/>
      <dgm:spPr/>
    </dgm:pt>
    <dgm:pt modelId="{27E4C597-DD10-4BAD-B045-9DE0809B6B8D}" type="pres">
      <dgm:prSet presAssocID="{E98AEB37-9CD7-4C38-8399-B4F47EE99B3D}" presName="Child1Accent2" presStyleLbl="alignNode1" presStyleIdx="12" presStyleCnt="27"/>
      <dgm:spPr/>
    </dgm:pt>
    <dgm:pt modelId="{25803267-E1B9-471B-B6B0-37FE33E38A82}" type="pres">
      <dgm:prSet presAssocID="{E98AEB37-9CD7-4C38-8399-B4F47EE99B3D}" presName="Child1Accent3" presStyleLbl="alignNode1" presStyleIdx="13" presStyleCnt="27"/>
      <dgm:spPr/>
    </dgm:pt>
    <dgm:pt modelId="{C4C6DE0C-E1E2-4EAE-B8FB-0F0A592EB998}" type="pres">
      <dgm:prSet presAssocID="{E98AEB37-9CD7-4C38-8399-B4F47EE99B3D}" presName="Child1Accent4" presStyleLbl="alignNode1" presStyleIdx="14" presStyleCnt="27"/>
      <dgm:spPr/>
    </dgm:pt>
    <dgm:pt modelId="{D73B18C1-E2A9-4A74-B9B1-0FDAA2446B0C}" type="pres">
      <dgm:prSet presAssocID="{E98AEB37-9CD7-4C38-8399-B4F47EE99B3D}" presName="Child1Accent5" presStyleLbl="alignNode1" presStyleIdx="15" presStyleCnt="27"/>
      <dgm:spPr/>
    </dgm:pt>
    <dgm:pt modelId="{EE03EE05-F1E2-4494-B500-345033B4539C}" type="pres">
      <dgm:prSet presAssocID="{E98AEB37-9CD7-4C38-8399-B4F47EE99B3D}" presName="Child1Accent6" presStyleLbl="alignNode1" presStyleIdx="16" presStyleCnt="27"/>
      <dgm:spPr/>
    </dgm:pt>
    <dgm:pt modelId="{1A8C891D-2CBC-42F1-90FB-8BC8BB03EB49}" type="pres">
      <dgm:prSet presAssocID="{E98AEB37-9CD7-4C38-8399-B4F47EE99B3D}" presName="Child1Accent7" presStyleLbl="alignNode1" presStyleIdx="17" presStyleCnt="27"/>
      <dgm:spPr/>
    </dgm:pt>
    <dgm:pt modelId="{511A5AE1-7DA5-4123-8913-9C1C03CAF90F}" type="pres">
      <dgm:prSet presAssocID="{E98AEB37-9CD7-4C38-8399-B4F47EE99B3D}" presName="Child1Accent8" presStyleLbl="alignNode1" presStyleIdx="18" presStyleCnt="27"/>
      <dgm:spPr/>
    </dgm:pt>
    <dgm:pt modelId="{A3C8BAC1-ABF3-40E9-AD16-01AB13C9F550}" type="pres">
      <dgm:prSet presAssocID="{E98AEB37-9CD7-4C38-8399-B4F47EE99B3D}" presName="Child1Accent9" presStyleLbl="alignNode1" presStyleIdx="19" presStyleCnt="27"/>
      <dgm:spPr/>
    </dgm:pt>
    <dgm:pt modelId="{022D193C-EF6C-45A0-A08B-8C571E7B5C72}" type="pres">
      <dgm:prSet presAssocID="{E98AEB37-9CD7-4C38-8399-B4F47EE99B3D}" presName="Child1" presStyleLbl="revTx" presStyleIdx="0" presStyleCnt="2" custScaleX="81339" custLinFactNeighborX="-5961" custLinFactNeighborY="-61687">
        <dgm:presLayoutVars>
          <dgm:chMax/>
          <dgm:chPref val="0"/>
          <dgm:bulletEnabled val="1"/>
        </dgm:presLayoutVars>
      </dgm:prSet>
      <dgm:spPr/>
    </dgm:pt>
    <dgm:pt modelId="{214F5603-AF34-4923-9096-01FAB3E377D3}" type="pres">
      <dgm:prSet presAssocID="{B5C913D1-A3A5-45C4-859C-83F702E5DFF6}" presName="Child2Accent1" presStyleLbl="alignNode1" presStyleIdx="20" presStyleCnt="27"/>
      <dgm:spPr/>
    </dgm:pt>
    <dgm:pt modelId="{C2DFF029-AF69-423E-887B-C133933DBA7B}" type="pres">
      <dgm:prSet presAssocID="{B5C913D1-A3A5-45C4-859C-83F702E5DFF6}" presName="Child2Accent2" presStyleLbl="alignNode1" presStyleIdx="21" presStyleCnt="27"/>
      <dgm:spPr/>
    </dgm:pt>
    <dgm:pt modelId="{873DB75A-CFED-4C5A-B6C4-D4178500AE7D}" type="pres">
      <dgm:prSet presAssocID="{B5C913D1-A3A5-45C4-859C-83F702E5DFF6}" presName="Child2Accent3" presStyleLbl="alignNode1" presStyleIdx="22" presStyleCnt="27"/>
      <dgm:spPr/>
    </dgm:pt>
    <dgm:pt modelId="{40CEA0A8-4F97-4CC2-9C3F-3D0F20471202}" type="pres">
      <dgm:prSet presAssocID="{B5C913D1-A3A5-45C4-859C-83F702E5DFF6}" presName="Child2Accent4" presStyleLbl="alignNode1" presStyleIdx="23" presStyleCnt="27"/>
      <dgm:spPr/>
    </dgm:pt>
    <dgm:pt modelId="{E1D00339-5DA1-435D-80B4-908EB23E9859}" type="pres">
      <dgm:prSet presAssocID="{B5C913D1-A3A5-45C4-859C-83F702E5DFF6}" presName="Child2Accent5" presStyleLbl="alignNode1" presStyleIdx="24" presStyleCnt="27"/>
      <dgm:spPr/>
    </dgm:pt>
    <dgm:pt modelId="{332A779A-A57B-4BAD-8090-65DD2990A96E}" type="pres">
      <dgm:prSet presAssocID="{B5C913D1-A3A5-45C4-859C-83F702E5DFF6}" presName="Child2Accent6" presStyleLbl="alignNode1" presStyleIdx="25" presStyleCnt="27"/>
      <dgm:spPr/>
    </dgm:pt>
    <dgm:pt modelId="{64564F0C-BD62-4CA7-A15F-55137E09275C}" type="pres">
      <dgm:prSet presAssocID="{B5C913D1-A3A5-45C4-859C-83F702E5DFF6}" presName="Child2Accent7" presStyleLbl="alignNode1" presStyleIdx="26" presStyleCnt="27"/>
      <dgm:spPr/>
    </dgm:pt>
    <dgm:pt modelId="{38F928D4-FCFF-4DF9-B8F4-0671008A037A}" type="pres">
      <dgm:prSet presAssocID="{B5C913D1-A3A5-45C4-859C-83F702E5DFF6}" presName="Child2" presStyleLbl="revTx" presStyleIdx="1" presStyleCnt="2" custScaleX="99942" custScaleY="88539" custLinFactY="62676" custLinFactNeighborX="-160" custLinFactNeighborY="100000">
        <dgm:presLayoutVars>
          <dgm:chMax/>
          <dgm:chPref val="0"/>
          <dgm:bulletEnabled val="1"/>
        </dgm:presLayoutVars>
      </dgm:prSet>
      <dgm:spPr/>
    </dgm:pt>
  </dgm:ptLst>
  <dgm:cxnLst>
    <dgm:cxn modelId="{F5D20D26-D29E-473C-9686-61C492FCE118}" type="presOf" srcId="{E98AEB37-9CD7-4C38-8399-B4F47EE99B3D}" destId="{022D193C-EF6C-45A0-A08B-8C571E7B5C72}" srcOrd="0" destOrd="0" presId="urn:microsoft.com/office/officeart/2011/layout/ConvergingText"/>
    <dgm:cxn modelId="{03B6E065-87A3-43FD-A2D2-A449E976D899}" srcId="{9373C523-7B43-48A7-94E0-CEDDD0418373}" destId="{30CD0E66-80EE-4CBF-81A3-94CE8350D5D1}" srcOrd="0" destOrd="0" parTransId="{A7C9C6DF-99EC-4457-A3F7-04E35E22A7E8}" sibTransId="{7965F620-1A9D-4F4D-875D-B100E90189F9}"/>
    <dgm:cxn modelId="{650DBF72-65DF-4C1B-AD69-DFE6E03BE547}" srcId="{30CD0E66-80EE-4CBF-81A3-94CE8350D5D1}" destId="{E98AEB37-9CD7-4C38-8399-B4F47EE99B3D}" srcOrd="0" destOrd="0" parTransId="{ACBEC705-6730-4600-812E-729E55B43396}" sibTransId="{B8168346-6CFD-4A10-AE7E-381B2900E883}"/>
    <dgm:cxn modelId="{446F877A-5F00-4010-8274-06AC4D1EBA8B}" type="presOf" srcId="{9373C523-7B43-48A7-94E0-CEDDD0418373}" destId="{084D6B19-90EF-41DA-9A97-5EF4A2885CB1}" srcOrd="0" destOrd="0" presId="urn:microsoft.com/office/officeart/2011/layout/ConvergingText"/>
    <dgm:cxn modelId="{5D5B69A0-4094-45B3-B086-2D374FFB035A}" srcId="{30CD0E66-80EE-4CBF-81A3-94CE8350D5D1}" destId="{B5C913D1-A3A5-45C4-859C-83F702E5DFF6}" srcOrd="1" destOrd="0" parTransId="{60C2C2C9-2EAD-4EEA-9363-BCBF68FA4491}" sibTransId="{1BC55CA4-4F52-49A8-B62D-88ED0E075BC9}"/>
    <dgm:cxn modelId="{17E889C9-327B-43BE-859C-8DE042B2FBE2}" type="presOf" srcId="{B5C913D1-A3A5-45C4-859C-83F702E5DFF6}" destId="{38F928D4-FCFF-4DF9-B8F4-0671008A037A}" srcOrd="0" destOrd="0" presId="urn:microsoft.com/office/officeart/2011/layout/ConvergingText"/>
    <dgm:cxn modelId="{84A08EF4-0771-4582-B3C5-7CE667A58702}" type="presOf" srcId="{30CD0E66-80EE-4CBF-81A3-94CE8350D5D1}" destId="{B8260A4C-0831-47E8-B26B-8AB797AD7CB9}" srcOrd="0" destOrd="0" presId="urn:microsoft.com/office/officeart/2011/layout/ConvergingText"/>
    <dgm:cxn modelId="{047FDAB7-155D-4551-9538-3E3792081205}" type="presParOf" srcId="{084D6B19-90EF-41DA-9A97-5EF4A2885CB1}" destId="{D7D49691-80B9-47FD-807D-DEBAF2C9E6E8}" srcOrd="0" destOrd="0" presId="urn:microsoft.com/office/officeart/2011/layout/ConvergingText"/>
    <dgm:cxn modelId="{5F0DE8B8-3DF3-4FB5-9800-423F2BB62D38}" type="presParOf" srcId="{D7D49691-80B9-47FD-807D-DEBAF2C9E6E8}" destId="{E4A900B9-5991-4C88-8C74-D97EB298A03F}" srcOrd="0" destOrd="0" presId="urn:microsoft.com/office/officeart/2011/layout/ConvergingText"/>
    <dgm:cxn modelId="{7CE6FBC4-DAEC-45BF-B3E7-48FBA801CD6F}" type="presParOf" srcId="{D7D49691-80B9-47FD-807D-DEBAF2C9E6E8}" destId="{A569640F-BBCB-4EC4-AF9C-C827B8F8C350}" srcOrd="1" destOrd="0" presId="urn:microsoft.com/office/officeart/2011/layout/ConvergingText"/>
    <dgm:cxn modelId="{7B667BAA-0952-4D4D-BCAB-EB44040A0D14}" type="presParOf" srcId="{D7D49691-80B9-47FD-807D-DEBAF2C9E6E8}" destId="{45E408E0-6B13-48ED-B4EE-63A55418E731}" srcOrd="2" destOrd="0" presId="urn:microsoft.com/office/officeart/2011/layout/ConvergingText"/>
    <dgm:cxn modelId="{70242DBF-0907-4FBB-A389-D154F788F0EA}" type="presParOf" srcId="{D7D49691-80B9-47FD-807D-DEBAF2C9E6E8}" destId="{6E5046F9-3AB6-45CD-9A26-A08D2C7AA339}" srcOrd="3" destOrd="0" presId="urn:microsoft.com/office/officeart/2011/layout/ConvergingText"/>
    <dgm:cxn modelId="{2D628BEC-AD15-4589-AB4B-3A4E778D7498}" type="presParOf" srcId="{D7D49691-80B9-47FD-807D-DEBAF2C9E6E8}" destId="{3D753E92-5C0D-4591-8547-D9AD23787F58}" srcOrd="4" destOrd="0" presId="urn:microsoft.com/office/officeart/2011/layout/ConvergingText"/>
    <dgm:cxn modelId="{4F42339C-3C59-4BA9-BFD1-3638BC822D51}" type="presParOf" srcId="{D7D49691-80B9-47FD-807D-DEBAF2C9E6E8}" destId="{7EA24E21-A557-4099-899C-3F8AAAE3EED7}" srcOrd="5" destOrd="0" presId="urn:microsoft.com/office/officeart/2011/layout/ConvergingText"/>
    <dgm:cxn modelId="{6E9E4578-7889-4E38-A575-83113586869D}" type="presParOf" srcId="{D7D49691-80B9-47FD-807D-DEBAF2C9E6E8}" destId="{2D61DFCA-2E0C-49A4-900D-EE9C45D3752D}" srcOrd="6" destOrd="0" presId="urn:microsoft.com/office/officeart/2011/layout/ConvergingText"/>
    <dgm:cxn modelId="{A6A3F947-5587-46A5-BB8B-C46B410CD18B}" type="presParOf" srcId="{D7D49691-80B9-47FD-807D-DEBAF2C9E6E8}" destId="{A0875408-C7D2-4161-83FF-4B25291D267B}" srcOrd="7" destOrd="0" presId="urn:microsoft.com/office/officeart/2011/layout/ConvergingText"/>
    <dgm:cxn modelId="{B3A369DE-B230-4669-A218-F34771E736C3}" type="presParOf" srcId="{D7D49691-80B9-47FD-807D-DEBAF2C9E6E8}" destId="{997E1734-78BC-4328-AD86-28AEE18D0D83}" srcOrd="8" destOrd="0" presId="urn:microsoft.com/office/officeart/2011/layout/ConvergingText"/>
    <dgm:cxn modelId="{72E6F25B-5293-439E-A33D-C9AC89F4F3E5}" type="presParOf" srcId="{D7D49691-80B9-47FD-807D-DEBAF2C9E6E8}" destId="{60C12A66-20C7-412C-BB2E-D7AA54C0FB92}" srcOrd="9" destOrd="0" presId="urn:microsoft.com/office/officeart/2011/layout/ConvergingText"/>
    <dgm:cxn modelId="{117D9EB6-8A70-4E98-96C4-6F599CC2806B}" type="presParOf" srcId="{D7D49691-80B9-47FD-807D-DEBAF2C9E6E8}" destId="{B8260A4C-0831-47E8-B26B-8AB797AD7CB9}" srcOrd="10" destOrd="0" presId="urn:microsoft.com/office/officeart/2011/layout/ConvergingText"/>
    <dgm:cxn modelId="{09E46C78-C4B8-46C2-858C-DA88471E1E19}" type="presParOf" srcId="{D7D49691-80B9-47FD-807D-DEBAF2C9E6E8}" destId="{D9305577-194B-4D4A-AE21-FE286D6D1A12}" srcOrd="11" destOrd="0" presId="urn:microsoft.com/office/officeart/2011/layout/ConvergingText"/>
    <dgm:cxn modelId="{93E4190E-049F-45A6-B112-D228E53FF4E8}" type="presParOf" srcId="{D7D49691-80B9-47FD-807D-DEBAF2C9E6E8}" destId="{27E4C597-DD10-4BAD-B045-9DE0809B6B8D}" srcOrd="12" destOrd="0" presId="urn:microsoft.com/office/officeart/2011/layout/ConvergingText"/>
    <dgm:cxn modelId="{38803BCF-4CA3-48C2-BCCA-F5B7767B2746}" type="presParOf" srcId="{D7D49691-80B9-47FD-807D-DEBAF2C9E6E8}" destId="{25803267-E1B9-471B-B6B0-37FE33E38A82}" srcOrd="13" destOrd="0" presId="urn:microsoft.com/office/officeart/2011/layout/ConvergingText"/>
    <dgm:cxn modelId="{033516C7-16BC-474C-88D2-30D533B4B9AD}" type="presParOf" srcId="{D7D49691-80B9-47FD-807D-DEBAF2C9E6E8}" destId="{C4C6DE0C-E1E2-4EAE-B8FB-0F0A592EB998}" srcOrd="14" destOrd="0" presId="urn:microsoft.com/office/officeart/2011/layout/ConvergingText"/>
    <dgm:cxn modelId="{17D098F1-0485-4A46-957B-A0AB2D53873C}" type="presParOf" srcId="{D7D49691-80B9-47FD-807D-DEBAF2C9E6E8}" destId="{D73B18C1-E2A9-4A74-B9B1-0FDAA2446B0C}" srcOrd="15" destOrd="0" presId="urn:microsoft.com/office/officeart/2011/layout/ConvergingText"/>
    <dgm:cxn modelId="{8430CF69-E0EE-41BB-B76A-509FA8C43BFA}" type="presParOf" srcId="{D7D49691-80B9-47FD-807D-DEBAF2C9E6E8}" destId="{EE03EE05-F1E2-4494-B500-345033B4539C}" srcOrd="16" destOrd="0" presId="urn:microsoft.com/office/officeart/2011/layout/ConvergingText"/>
    <dgm:cxn modelId="{D10CE471-2E8F-441B-9603-4A69FB647CD8}" type="presParOf" srcId="{D7D49691-80B9-47FD-807D-DEBAF2C9E6E8}" destId="{1A8C891D-2CBC-42F1-90FB-8BC8BB03EB49}" srcOrd="17" destOrd="0" presId="urn:microsoft.com/office/officeart/2011/layout/ConvergingText"/>
    <dgm:cxn modelId="{6AD729C6-F9FD-40A2-A155-9324D1545070}" type="presParOf" srcId="{D7D49691-80B9-47FD-807D-DEBAF2C9E6E8}" destId="{511A5AE1-7DA5-4123-8913-9C1C03CAF90F}" srcOrd="18" destOrd="0" presId="urn:microsoft.com/office/officeart/2011/layout/ConvergingText"/>
    <dgm:cxn modelId="{0D1F7E02-76F1-427B-B7E6-4F24090D239B}" type="presParOf" srcId="{D7D49691-80B9-47FD-807D-DEBAF2C9E6E8}" destId="{A3C8BAC1-ABF3-40E9-AD16-01AB13C9F550}" srcOrd="19" destOrd="0" presId="urn:microsoft.com/office/officeart/2011/layout/ConvergingText"/>
    <dgm:cxn modelId="{6201FB95-D74E-4136-B267-831D6CCFED84}" type="presParOf" srcId="{D7D49691-80B9-47FD-807D-DEBAF2C9E6E8}" destId="{022D193C-EF6C-45A0-A08B-8C571E7B5C72}" srcOrd="20" destOrd="0" presId="urn:microsoft.com/office/officeart/2011/layout/ConvergingText"/>
    <dgm:cxn modelId="{1E68B465-7737-432D-9456-9AA4EACBD278}" type="presParOf" srcId="{D7D49691-80B9-47FD-807D-DEBAF2C9E6E8}" destId="{214F5603-AF34-4923-9096-01FAB3E377D3}" srcOrd="21" destOrd="0" presId="urn:microsoft.com/office/officeart/2011/layout/ConvergingText"/>
    <dgm:cxn modelId="{0DADA40F-810E-4A21-AF0F-A8D510A76D6B}" type="presParOf" srcId="{D7D49691-80B9-47FD-807D-DEBAF2C9E6E8}" destId="{C2DFF029-AF69-423E-887B-C133933DBA7B}" srcOrd="22" destOrd="0" presId="urn:microsoft.com/office/officeart/2011/layout/ConvergingText"/>
    <dgm:cxn modelId="{29F68847-4CAB-4CAE-BC70-8EE764AC1E1F}" type="presParOf" srcId="{D7D49691-80B9-47FD-807D-DEBAF2C9E6E8}" destId="{873DB75A-CFED-4C5A-B6C4-D4178500AE7D}" srcOrd="23" destOrd="0" presId="urn:microsoft.com/office/officeart/2011/layout/ConvergingText"/>
    <dgm:cxn modelId="{32DB22F6-515D-4A1A-84FB-5FDB8956E22F}" type="presParOf" srcId="{D7D49691-80B9-47FD-807D-DEBAF2C9E6E8}" destId="{40CEA0A8-4F97-4CC2-9C3F-3D0F20471202}" srcOrd="24" destOrd="0" presId="urn:microsoft.com/office/officeart/2011/layout/ConvergingText"/>
    <dgm:cxn modelId="{647E4BEB-42EE-4C7A-A912-135B523155A2}" type="presParOf" srcId="{D7D49691-80B9-47FD-807D-DEBAF2C9E6E8}" destId="{E1D00339-5DA1-435D-80B4-908EB23E9859}" srcOrd="25" destOrd="0" presId="urn:microsoft.com/office/officeart/2011/layout/ConvergingText"/>
    <dgm:cxn modelId="{2717176B-8C18-4993-8AE7-B8A7764283DE}" type="presParOf" srcId="{D7D49691-80B9-47FD-807D-DEBAF2C9E6E8}" destId="{332A779A-A57B-4BAD-8090-65DD2990A96E}" srcOrd="26" destOrd="0" presId="urn:microsoft.com/office/officeart/2011/layout/ConvergingText"/>
    <dgm:cxn modelId="{7F9208EF-71D1-41D4-8705-EC59FBA75F5E}" type="presParOf" srcId="{D7D49691-80B9-47FD-807D-DEBAF2C9E6E8}" destId="{64564F0C-BD62-4CA7-A15F-55137E09275C}" srcOrd="27" destOrd="0" presId="urn:microsoft.com/office/officeart/2011/layout/ConvergingText"/>
    <dgm:cxn modelId="{FEE79B6B-7CAE-42A9-BFC3-507304359905}" type="presParOf" srcId="{D7D49691-80B9-47FD-807D-DEBAF2C9E6E8}" destId="{38F928D4-FCFF-4DF9-B8F4-0671008A037A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73C523-7B43-48A7-94E0-CEDDD0418373}" type="doc">
      <dgm:prSet loTypeId="urn:microsoft.com/office/officeart/2011/layout/ConvergingText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0CD0E66-80EE-4CBF-81A3-94CE8350D5D1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A7C9C6DF-99EC-4457-A3F7-04E35E22A7E8}" type="parTrans" cxnId="{03B6E065-87A3-43FD-A2D2-A449E976D899}">
      <dgm:prSet/>
      <dgm:spPr/>
      <dgm:t>
        <a:bodyPr/>
        <a:lstStyle/>
        <a:p>
          <a:endParaRPr lang="en-US"/>
        </a:p>
      </dgm:t>
    </dgm:pt>
    <dgm:pt modelId="{7965F620-1A9D-4F4D-875D-B100E90189F9}" type="sibTrans" cxnId="{03B6E065-87A3-43FD-A2D2-A449E976D899}">
      <dgm:prSet/>
      <dgm:spPr/>
      <dgm:t>
        <a:bodyPr/>
        <a:lstStyle/>
        <a:p>
          <a:endParaRPr lang="en-US"/>
        </a:p>
      </dgm:t>
    </dgm:pt>
    <dgm:pt modelId="{E98AEB37-9CD7-4C38-8399-B4F47EE99B3D}">
      <dgm:prSet phldrT="[Text]" custT="1"/>
      <dgm:spPr/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</a:rPr>
            <a:t>Visual Place Recognition</a:t>
          </a:r>
        </a:p>
      </dgm:t>
    </dgm:pt>
    <dgm:pt modelId="{ACBEC705-6730-4600-812E-729E55B43396}" type="parTrans" cxnId="{650DBF72-65DF-4C1B-AD69-DFE6E03BE547}">
      <dgm:prSet/>
      <dgm:spPr/>
      <dgm:t>
        <a:bodyPr/>
        <a:lstStyle/>
        <a:p>
          <a:endParaRPr lang="en-US"/>
        </a:p>
      </dgm:t>
    </dgm:pt>
    <dgm:pt modelId="{B8168346-6CFD-4A10-AE7E-381B2900E883}" type="sibTrans" cxnId="{650DBF72-65DF-4C1B-AD69-DFE6E03BE547}">
      <dgm:prSet/>
      <dgm:spPr/>
      <dgm:t>
        <a:bodyPr/>
        <a:lstStyle/>
        <a:p>
          <a:endParaRPr lang="en-US"/>
        </a:p>
      </dgm:t>
    </dgm:pt>
    <dgm:pt modelId="{B5C913D1-A3A5-45C4-859C-83F702E5DFF6}">
      <dgm:prSet phldrT="[Text]" custT="1"/>
      <dgm:spPr/>
      <dgm:t>
        <a:bodyPr/>
        <a:lstStyle/>
        <a:p>
          <a:pPr algn="ctr"/>
          <a:r>
            <a:rPr lang="en-US" sz="2000" b="1" dirty="0">
              <a:solidFill>
                <a:schemeClr val="accent4"/>
              </a:solidFill>
            </a:rPr>
            <a:t>Visual Odometry</a:t>
          </a:r>
        </a:p>
      </dgm:t>
    </dgm:pt>
    <dgm:pt modelId="{60C2C2C9-2EAD-4EEA-9363-BCBF68FA4491}" type="parTrans" cxnId="{5D5B69A0-4094-45B3-B086-2D374FFB035A}">
      <dgm:prSet/>
      <dgm:spPr/>
      <dgm:t>
        <a:bodyPr/>
        <a:lstStyle/>
        <a:p>
          <a:endParaRPr lang="en-US"/>
        </a:p>
      </dgm:t>
    </dgm:pt>
    <dgm:pt modelId="{1BC55CA4-4F52-49A8-B62D-88ED0E075BC9}" type="sibTrans" cxnId="{5D5B69A0-4094-45B3-B086-2D374FFB035A}">
      <dgm:prSet/>
      <dgm:spPr/>
      <dgm:t>
        <a:bodyPr/>
        <a:lstStyle/>
        <a:p>
          <a:endParaRPr lang="en-US"/>
        </a:p>
      </dgm:t>
    </dgm:pt>
    <dgm:pt modelId="{084D6B19-90EF-41DA-9A97-5EF4A2885CB1}" type="pres">
      <dgm:prSet presAssocID="{9373C523-7B43-48A7-94E0-CEDDD041837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D7D49691-80B9-47FD-807D-DEBAF2C9E6E8}" type="pres">
      <dgm:prSet presAssocID="{30CD0E66-80EE-4CBF-81A3-94CE8350D5D1}" presName="composite" presStyleCnt="0"/>
      <dgm:spPr/>
    </dgm:pt>
    <dgm:pt modelId="{E4A900B9-5991-4C88-8C74-D97EB298A03F}" type="pres">
      <dgm:prSet presAssocID="{30CD0E66-80EE-4CBF-81A3-94CE8350D5D1}" presName="ParentAccent1" presStyleLbl="alignNode1" presStyleIdx="0" presStyleCnt="27"/>
      <dgm:spPr/>
    </dgm:pt>
    <dgm:pt modelId="{A569640F-BBCB-4EC4-AF9C-C827B8F8C350}" type="pres">
      <dgm:prSet presAssocID="{30CD0E66-80EE-4CBF-81A3-94CE8350D5D1}" presName="ParentAccent2" presStyleLbl="alignNode1" presStyleIdx="1" presStyleCnt="27"/>
      <dgm:spPr/>
    </dgm:pt>
    <dgm:pt modelId="{45E408E0-6B13-48ED-B4EE-63A55418E731}" type="pres">
      <dgm:prSet presAssocID="{30CD0E66-80EE-4CBF-81A3-94CE8350D5D1}" presName="ParentAccent3" presStyleLbl="alignNode1" presStyleIdx="2" presStyleCnt="27"/>
      <dgm:spPr/>
    </dgm:pt>
    <dgm:pt modelId="{6E5046F9-3AB6-45CD-9A26-A08D2C7AA339}" type="pres">
      <dgm:prSet presAssocID="{30CD0E66-80EE-4CBF-81A3-94CE8350D5D1}" presName="ParentAccent4" presStyleLbl="alignNode1" presStyleIdx="3" presStyleCnt="27"/>
      <dgm:spPr/>
    </dgm:pt>
    <dgm:pt modelId="{3D753E92-5C0D-4591-8547-D9AD23787F58}" type="pres">
      <dgm:prSet presAssocID="{30CD0E66-80EE-4CBF-81A3-94CE8350D5D1}" presName="ParentAccent5" presStyleLbl="alignNode1" presStyleIdx="4" presStyleCnt="27"/>
      <dgm:spPr/>
    </dgm:pt>
    <dgm:pt modelId="{7EA24E21-A557-4099-899C-3F8AAAE3EED7}" type="pres">
      <dgm:prSet presAssocID="{30CD0E66-80EE-4CBF-81A3-94CE8350D5D1}" presName="ParentAccent6" presStyleLbl="alignNode1" presStyleIdx="5" presStyleCnt="27"/>
      <dgm:spPr/>
    </dgm:pt>
    <dgm:pt modelId="{2D61DFCA-2E0C-49A4-900D-EE9C45D3752D}" type="pres">
      <dgm:prSet presAssocID="{30CD0E66-80EE-4CBF-81A3-94CE8350D5D1}" presName="ParentAccent7" presStyleLbl="alignNode1" presStyleIdx="6" presStyleCnt="27"/>
      <dgm:spPr/>
    </dgm:pt>
    <dgm:pt modelId="{A0875408-C7D2-4161-83FF-4B25291D267B}" type="pres">
      <dgm:prSet presAssocID="{30CD0E66-80EE-4CBF-81A3-94CE8350D5D1}" presName="ParentAccent8" presStyleLbl="alignNode1" presStyleIdx="7" presStyleCnt="27"/>
      <dgm:spPr/>
    </dgm:pt>
    <dgm:pt modelId="{997E1734-78BC-4328-AD86-28AEE18D0D83}" type="pres">
      <dgm:prSet presAssocID="{30CD0E66-80EE-4CBF-81A3-94CE8350D5D1}" presName="ParentAccent9" presStyleLbl="alignNode1" presStyleIdx="8" presStyleCnt="27"/>
      <dgm:spPr/>
    </dgm:pt>
    <dgm:pt modelId="{60C12A66-20C7-412C-BB2E-D7AA54C0FB92}" type="pres">
      <dgm:prSet presAssocID="{30CD0E66-80EE-4CBF-81A3-94CE8350D5D1}" presName="ParentAccent10" presStyleLbl="alignNode1" presStyleIdx="9" presStyleCnt="27"/>
      <dgm:spPr/>
    </dgm:pt>
    <dgm:pt modelId="{B8260A4C-0831-47E8-B26B-8AB797AD7CB9}" type="pres">
      <dgm:prSet presAssocID="{30CD0E66-80EE-4CBF-81A3-94CE8350D5D1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D9305577-194B-4D4A-AE21-FE286D6D1A12}" type="pres">
      <dgm:prSet presAssocID="{E98AEB37-9CD7-4C38-8399-B4F47EE99B3D}" presName="Child1Accent1" presStyleLbl="alignNode1" presStyleIdx="11" presStyleCnt="27"/>
      <dgm:spPr/>
    </dgm:pt>
    <dgm:pt modelId="{27E4C597-DD10-4BAD-B045-9DE0809B6B8D}" type="pres">
      <dgm:prSet presAssocID="{E98AEB37-9CD7-4C38-8399-B4F47EE99B3D}" presName="Child1Accent2" presStyleLbl="alignNode1" presStyleIdx="12" presStyleCnt="27"/>
      <dgm:spPr/>
    </dgm:pt>
    <dgm:pt modelId="{25803267-E1B9-471B-B6B0-37FE33E38A82}" type="pres">
      <dgm:prSet presAssocID="{E98AEB37-9CD7-4C38-8399-B4F47EE99B3D}" presName="Child1Accent3" presStyleLbl="alignNode1" presStyleIdx="13" presStyleCnt="27"/>
      <dgm:spPr/>
    </dgm:pt>
    <dgm:pt modelId="{C4C6DE0C-E1E2-4EAE-B8FB-0F0A592EB998}" type="pres">
      <dgm:prSet presAssocID="{E98AEB37-9CD7-4C38-8399-B4F47EE99B3D}" presName="Child1Accent4" presStyleLbl="alignNode1" presStyleIdx="14" presStyleCnt="27"/>
      <dgm:spPr/>
    </dgm:pt>
    <dgm:pt modelId="{D73B18C1-E2A9-4A74-B9B1-0FDAA2446B0C}" type="pres">
      <dgm:prSet presAssocID="{E98AEB37-9CD7-4C38-8399-B4F47EE99B3D}" presName="Child1Accent5" presStyleLbl="alignNode1" presStyleIdx="15" presStyleCnt="27"/>
      <dgm:spPr/>
    </dgm:pt>
    <dgm:pt modelId="{EE03EE05-F1E2-4494-B500-345033B4539C}" type="pres">
      <dgm:prSet presAssocID="{E98AEB37-9CD7-4C38-8399-B4F47EE99B3D}" presName="Child1Accent6" presStyleLbl="alignNode1" presStyleIdx="16" presStyleCnt="27"/>
      <dgm:spPr/>
    </dgm:pt>
    <dgm:pt modelId="{1A8C891D-2CBC-42F1-90FB-8BC8BB03EB49}" type="pres">
      <dgm:prSet presAssocID="{E98AEB37-9CD7-4C38-8399-B4F47EE99B3D}" presName="Child1Accent7" presStyleLbl="alignNode1" presStyleIdx="17" presStyleCnt="27"/>
      <dgm:spPr/>
    </dgm:pt>
    <dgm:pt modelId="{511A5AE1-7DA5-4123-8913-9C1C03CAF90F}" type="pres">
      <dgm:prSet presAssocID="{E98AEB37-9CD7-4C38-8399-B4F47EE99B3D}" presName="Child1Accent8" presStyleLbl="alignNode1" presStyleIdx="18" presStyleCnt="27"/>
      <dgm:spPr/>
    </dgm:pt>
    <dgm:pt modelId="{A3C8BAC1-ABF3-40E9-AD16-01AB13C9F550}" type="pres">
      <dgm:prSet presAssocID="{E98AEB37-9CD7-4C38-8399-B4F47EE99B3D}" presName="Child1Accent9" presStyleLbl="alignNode1" presStyleIdx="19" presStyleCnt="27"/>
      <dgm:spPr/>
    </dgm:pt>
    <dgm:pt modelId="{022D193C-EF6C-45A0-A08B-8C571E7B5C72}" type="pres">
      <dgm:prSet presAssocID="{E98AEB37-9CD7-4C38-8399-B4F47EE99B3D}" presName="Child1" presStyleLbl="revTx" presStyleIdx="0" presStyleCnt="2" custScaleX="81339" custLinFactNeighborX="-5961" custLinFactNeighborY="-61687">
        <dgm:presLayoutVars>
          <dgm:chMax/>
          <dgm:chPref val="0"/>
          <dgm:bulletEnabled val="1"/>
        </dgm:presLayoutVars>
      </dgm:prSet>
      <dgm:spPr/>
    </dgm:pt>
    <dgm:pt modelId="{214F5603-AF34-4923-9096-01FAB3E377D3}" type="pres">
      <dgm:prSet presAssocID="{B5C913D1-A3A5-45C4-859C-83F702E5DFF6}" presName="Child2Accent1" presStyleLbl="alignNode1" presStyleIdx="20" presStyleCnt="27"/>
      <dgm:spPr/>
    </dgm:pt>
    <dgm:pt modelId="{C2DFF029-AF69-423E-887B-C133933DBA7B}" type="pres">
      <dgm:prSet presAssocID="{B5C913D1-A3A5-45C4-859C-83F702E5DFF6}" presName="Child2Accent2" presStyleLbl="alignNode1" presStyleIdx="21" presStyleCnt="27"/>
      <dgm:spPr/>
    </dgm:pt>
    <dgm:pt modelId="{873DB75A-CFED-4C5A-B6C4-D4178500AE7D}" type="pres">
      <dgm:prSet presAssocID="{B5C913D1-A3A5-45C4-859C-83F702E5DFF6}" presName="Child2Accent3" presStyleLbl="alignNode1" presStyleIdx="22" presStyleCnt="27"/>
      <dgm:spPr/>
    </dgm:pt>
    <dgm:pt modelId="{40CEA0A8-4F97-4CC2-9C3F-3D0F20471202}" type="pres">
      <dgm:prSet presAssocID="{B5C913D1-A3A5-45C4-859C-83F702E5DFF6}" presName="Child2Accent4" presStyleLbl="alignNode1" presStyleIdx="23" presStyleCnt="27"/>
      <dgm:spPr/>
    </dgm:pt>
    <dgm:pt modelId="{E1D00339-5DA1-435D-80B4-908EB23E9859}" type="pres">
      <dgm:prSet presAssocID="{B5C913D1-A3A5-45C4-859C-83F702E5DFF6}" presName="Child2Accent5" presStyleLbl="alignNode1" presStyleIdx="24" presStyleCnt="27"/>
      <dgm:spPr/>
    </dgm:pt>
    <dgm:pt modelId="{332A779A-A57B-4BAD-8090-65DD2990A96E}" type="pres">
      <dgm:prSet presAssocID="{B5C913D1-A3A5-45C4-859C-83F702E5DFF6}" presName="Child2Accent6" presStyleLbl="alignNode1" presStyleIdx="25" presStyleCnt="27"/>
      <dgm:spPr/>
    </dgm:pt>
    <dgm:pt modelId="{64564F0C-BD62-4CA7-A15F-55137E09275C}" type="pres">
      <dgm:prSet presAssocID="{B5C913D1-A3A5-45C4-859C-83F702E5DFF6}" presName="Child2Accent7" presStyleLbl="alignNode1" presStyleIdx="26" presStyleCnt="27"/>
      <dgm:spPr/>
    </dgm:pt>
    <dgm:pt modelId="{38F928D4-FCFF-4DF9-B8F4-0671008A037A}" type="pres">
      <dgm:prSet presAssocID="{B5C913D1-A3A5-45C4-859C-83F702E5DFF6}" presName="Child2" presStyleLbl="revTx" presStyleIdx="1" presStyleCnt="2" custScaleX="99942" custScaleY="88539" custLinFactY="62676" custLinFactNeighborX="-160" custLinFactNeighborY="100000">
        <dgm:presLayoutVars>
          <dgm:chMax/>
          <dgm:chPref val="0"/>
          <dgm:bulletEnabled val="1"/>
        </dgm:presLayoutVars>
      </dgm:prSet>
      <dgm:spPr/>
    </dgm:pt>
  </dgm:ptLst>
  <dgm:cxnLst>
    <dgm:cxn modelId="{F5D20D26-D29E-473C-9686-61C492FCE118}" type="presOf" srcId="{E98AEB37-9CD7-4C38-8399-B4F47EE99B3D}" destId="{022D193C-EF6C-45A0-A08B-8C571E7B5C72}" srcOrd="0" destOrd="0" presId="urn:microsoft.com/office/officeart/2011/layout/ConvergingText"/>
    <dgm:cxn modelId="{03B6E065-87A3-43FD-A2D2-A449E976D899}" srcId="{9373C523-7B43-48A7-94E0-CEDDD0418373}" destId="{30CD0E66-80EE-4CBF-81A3-94CE8350D5D1}" srcOrd="0" destOrd="0" parTransId="{A7C9C6DF-99EC-4457-A3F7-04E35E22A7E8}" sibTransId="{7965F620-1A9D-4F4D-875D-B100E90189F9}"/>
    <dgm:cxn modelId="{650DBF72-65DF-4C1B-AD69-DFE6E03BE547}" srcId="{30CD0E66-80EE-4CBF-81A3-94CE8350D5D1}" destId="{E98AEB37-9CD7-4C38-8399-B4F47EE99B3D}" srcOrd="0" destOrd="0" parTransId="{ACBEC705-6730-4600-812E-729E55B43396}" sibTransId="{B8168346-6CFD-4A10-AE7E-381B2900E883}"/>
    <dgm:cxn modelId="{446F877A-5F00-4010-8274-06AC4D1EBA8B}" type="presOf" srcId="{9373C523-7B43-48A7-94E0-CEDDD0418373}" destId="{084D6B19-90EF-41DA-9A97-5EF4A2885CB1}" srcOrd="0" destOrd="0" presId="urn:microsoft.com/office/officeart/2011/layout/ConvergingText"/>
    <dgm:cxn modelId="{5D5B69A0-4094-45B3-B086-2D374FFB035A}" srcId="{30CD0E66-80EE-4CBF-81A3-94CE8350D5D1}" destId="{B5C913D1-A3A5-45C4-859C-83F702E5DFF6}" srcOrd="1" destOrd="0" parTransId="{60C2C2C9-2EAD-4EEA-9363-BCBF68FA4491}" sibTransId="{1BC55CA4-4F52-49A8-B62D-88ED0E075BC9}"/>
    <dgm:cxn modelId="{17E889C9-327B-43BE-859C-8DE042B2FBE2}" type="presOf" srcId="{B5C913D1-A3A5-45C4-859C-83F702E5DFF6}" destId="{38F928D4-FCFF-4DF9-B8F4-0671008A037A}" srcOrd="0" destOrd="0" presId="urn:microsoft.com/office/officeart/2011/layout/ConvergingText"/>
    <dgm:cxn modelId="{84A08EF4-0771-4582-B3C5-7CE667A58702}" type="presOf" srcId="{30CD0E66-80EE-4CBF-81A3-94CE8350D5D1}" destId="{B8260A4C-0831-47E8-B26B-8AB797AD7CB9}" srcOrd="0" destOrd="0" presId="urn:microsoft.com/office/officeart/2011/layout/ConvergingText"/>
    <dgm:cxn modelId="{047FDAB7-155D-4551-9538-3E3792081205}" type="presParOf" srcId="{084D6B19-90EF-41DA-9A97-5EF4A2885CB1}" destId="{D7D49691-80B9-47FD-807D-DEBAF2C9E6E8}" srcOrd="0" destOrd="0" presId="urn:microsoft.com/office/officeart/2011/layout/ConvergingText"/>
    <dgm:cxn modelId="{5F0DE8B8-3DF3-4FB5-9800-423F2BB62D38}" type="presParOf" srcId="{D7D49691-80B9-47FD-807D-DEBAF2C9E6E8}" destId="{E4A900B9-5991-4C88-8C74-D97EB298A03F}" srcOrd="0" destOrd="0" presId="urn:microsoft.com/office/officeart/2011/layout/ConvergingText"/>
    <dgm:cxn modelId="{7CE6FBC4-DAEC-45BF-B3E7-48FBA801CD6F}" type="presParOf" srcId="{D7D49691-80B9-47FD-807D-DEBAF2C9E6E8}" destId="{A569640F-BBCB-4EC4-AF9C-C827B8F8C350}" srcOrd="1" destOrd="0" presId="urn:microsoft.com/office/officeart/2011/layout/ConvergingText"/>
    <dgm:cxn modelId="{7B667BAA-0952-4D4D-BCAB-EB44040A0D14}" type="presParOf" srcId="{D7D49691-80B9-47FD-807D-DEBAF2C9E6E8}" destId="{45E408E0-6B13-48ED-B4EE-63A55418E731}" srcOrd="2" destOrd="0" presId="urn:microsoft.com/office/officeart/2011/layout/ConvergingText"/>
    <dgm:cxn modelId="{70242DBF-0907-4FBB-A389-D154F788F0EA}" type="presParOf" srcId="{D7D49691-80B9-47FD-807D-DEBAF2C9E6E8}" destId="{6E5046F9-3AB6-45CD-9A26-A08D2C7AA339}" srcOrd="3" destOrd="0" presId="urn:microsoft.com/office/officeart/2011/layout/ConvergingText"/>
    <dgm:cxn modelId="{2D628BEC-AD15-4589-AB4B-3A4E778D7498}" type="presParOf" srcId="{D7D49691-80B9-47FD-807D-DEBAF2C9E6E8}" destId="{3D753E92-5C0D-4591-8547-D9AD23787F58}" srcOrd="4" destOrd="0" presId="urn:microsoft.com/office/officeart/2011/layout/ConvergingText"/>
    <dgm:cxn modelId="{4F42339C-3C59-4BA9-BFD1-3638BC822D51}" type="presParOf" srcId="{D7D49691-80B9-47FD-807D-DEBAF2C9E6E8}" destId="{7EA24E21-A557-4099-899C-3F8AAAE3EED7}" srcOrd="5" destOrd="0" presId="urn:microsoft.com/office/officeart/2011/layout/ConvergingText"/>
    <dgm:cxn modelId="{6E9E4578-7889-4E38-A575-83113586869D}" type="presParOf" srcId="{D7D49691-80B9-47FD-807D-DEBAF2C9E6E8}" destId="{2D61DFCA-2E0C-49A4-900D-EE9C45D3752D}" srcOrd="6" destOrd="0" presId="urn:microsoft.com/office/officeart/2011/layout/ConvergingText"/>
    <dgm:cxn modelId="{A6A3F947-5587-46A5-BB8B-C46B410CD18B}" type="presParOf" srcId="{D7D49691-80B9-47FD-807D-DEBAF2C9E6E8}" destId="{A0875408-C7D2-4161-83FF-4B25291D267B}" srcOrd="7" destOrd="0" presId="urn:microsoft.com/office/officeart/2011/layout/ConvergingText"/>
    <dgm:cxn modelId="{B3A369DE-B230-4669-A218-F34771E736C3}" type="presParOf" srcId="{D7D49691-80B9-47FD-807D-DEBAF2C9E6E8}" destId="{997E1734-78BC-4328-AD86-28AEE18D0D83}" srcOrd="8" destOrd="0" presId="urn:microsoft.com/office/officeart/2011/layout/ConvergingText"/>
    <dgm:cxn modelId="{72E6F25B-5293-439E-A33D-C9AC89F4F3E5}" type="presParOf" srcId="{D7D49691-80B9-47FD-807D-DEBAF2C9E6E8}" destId="{60C12A66-20C7-412C-BB2E-D7AA54C0FB92}" srcOrd="9" destOrd="0" presId="urn:microsoft.com/office/officeart/2011/layout/ConvergingText"/>
    <dgm:cxn modelId="{117D9EB6-8A70-4E98-96C4-6F599CC2806B}" type="presParOf" srcId="{D7D49691-80B9-47FD-807D-DEBAF2C9E6E8}" destId="{B8260A4C-0831-47E8-B26B-8AB797AD7CB9}" srcOrd="10" destOrd="0" presId="urn:microsoft.com/office/officeart/2011/layout/ConvergingText"/>
    <dgm:cxn modelId="{09E46C78-C4B8-46C2-858C-DA88471E1E19}" type="presParOf" srcId="{D7D49691-80B9-47FD-807D-DEBAF2C9E6E8}" destId="{D9305577-194B-4D4A-AE21-FE286D6D1A12}" srcOrd="11" destOrd="0" presId="urn:microsoft.com/office/officeart/2011/layout/ConvergingText"/>
    <dgm:cxn modelId="{93E4190E-049F-45A6-B112-D228E53FF4E8}" type="presParOf" srcId="{D7D49691-80B9-47FD-807D-DEBAF2C9E6E8}" destId="{27E4C597-DD10-4BAD-B045-9DE0809B6B8D}" srcOrd="12" destOrd="0" presId="urn:microsoft.com/office/officeart/2011/layout/ConvergingText"/>
    <dgm:cxn modelId="{38803BCF-4CA3-48C2-BCCA-F5B7767B2746}" type="presParOf" srcId="{D7D49691-80B9-47FD-807D-DEBAF2C9E6E8}" destId="{25803267-E1B9-471B-B6B0-37FE33E38A82}" srcOrd="13" destOrd="0" presId="urn:microsoft.com/office/officeart/2011/layout/ConvergingText"/>
    <dgm:cxn modelId="{033516C7-16BC-474C-88D2-30D533B4B9AD}" type="presParOf" srcId="{D7D49691-80B9-47FD-807D-DEBAF2C9E6E8}" destId="{C4C6DE0C-E1E2-4EAE-B8FB-0F0A592EB998}" srcOrd="14" destOrd="0" presId="urn:microsoft.com/office/officeart/2011/layout/ConvergingText"/>
    <dgm:cxn modelId="{17D098F1-0485-4A46-957B-A0AB2D53873C}" type="presParOf" srcId="{D7D49691-80B9-47FD-807D-DEBAF2C9E6E8}" destId="{D73B18C1-E2A9-4A74-B9B1-0FDAA2446B0C}" srcOrd="15" destOrd="0" presId="urn:microsoft.com/office/officeart/2011/layout/ConvergingText"/>
    <dgm:cxn modelId="{8430CF69-E0EE-41BB-B76A-509FA8C43BFA}" type="presParOf" srcId="{D7D49691-80B9-47FD-807D-DEBAF2C9E6E8}" destId="{EE03EE05-F1E2-4494-B500-345033B4539C}" srcOrd="16" destOrd="0" presId="urn:microsoft.com/office/officeart/2011/layout/ConvergingText"/>
    <dgm:cxn modelId="{D10CE471-2E8F-441B-9603-4A69FB647CD8}" type="presParOf" srcId="{D7D49691-80B9-47FD-807D-DEBAF2C9E6E8}" destId="{1A8C891D-2CBC-42F1-90FB-8BC8BB03EB49}" srcOrd="17" destOrd="0" presId="urn:microsoft.com/office/officeart/2011/layout/ConvergingText"/>
    <dgm:cxn modelId="{6AD729C6-F9FD-40A2-A155-9324D1545070}" type="presParOf" srcId="{D7D49691-80B9-47FD-807D-DEBAF2C9E6E8}" destId="{511A5AE1-7DA5-4123-8913-9C1C03CAF90F}" srcOrd="18" destOrd="0" presId="urn:microsoft.com/office/officeart/2011/layout/ConvergingText"/>
    <dgm:cxn modelId="{0D1F7E02-76F1-427B-B7E6-4F24090D239B}" type="presParOf" srcId="{D7D49691-80B9-47FD-807D-DEBAF2C9E6E8}" destId="{A3C8BAC1-ABF3-40E9-AD16-01AB13C9F550}" srcOrd="19" destOrd="0" presId="urn:microsoft.com/office/officeart/2011/layout/ConvergingText"/>
    <dgm:cxn modelId="{6201FB95-D74E-4136-B267-831D6CCFED84}" type="presParOf" srcId="{D7D49691-80B9-47FD-807D-DEBAF2C9E6E8}" destId="{022D193C-EF6C-45A0-A08B-8C571E7B5C72}" srcOrd="20" destOrd="0" presId="urn:microsoft.com/office/officeart/2011/layout/ConvergingText"/>
    <dgm:cxn modelId="{1E68B465-7737-432D-9456-9AA4EACBD278}" type="presParOf" srcId="{D7D49691-80B9-47FD-807D-DEBAF2C9E6E8}" destId="{214F5603-AF34-4923-9096-01FAB3E377D3}" srcOrd="21" destOrd="0" presId="urn:microsoft.com/office/officeart/2011/layout/ConvergingText"/>
    <dgm:cxn modelId="{0DADA40F-810E-4A21-AF0F-A8D510A76D6B}" type="presParOf" srcId="{D7D49691-80B9-47FD-807D-DEBAF2C9E6E8}" destId="{C2DFF029-AF69-423E-887B-C133933DBA7B}" srcOrd="22" destOrd="0" presId="urn:microsoft.com/office/officeart/2011/layout/ConvergingText"/>
    <dgm:cxn modelId="{29F68847-4CAB-4CAE-BC70-8EE764AC1E1F}" type="presParOf" srcId="{D7D49691-80B9-47FD-807D-DEBAF2C9E6E8}" destId="{873DB75A-CFED-4C5A-B6C4-D4178500AE7D}" srcOrd="23" destOrd="0" presId="urn:microsoft.com/office/officeart/2011/layout/ConvergingText"/>
    <dgm:cxn modelId="{32DB22F6-515D-4A1A-84FB-5FDB8956E22F}" type="presParOf" srcId="{D7D49691-80B9-47FD-807D-DEBAF2C9E6E8}" destId="{40CEA0A8-4F97-4CC2-9C3F-3D0F20471202}" srcOrd="24" destOrd="0" presId="urn:microsoft.com/office/officeart/2011/layout/ConvergingText"/>
    <dgm:cxn modelId="{647E4BEB-42EE-4C7A-A912-135B523155A2}" type="presParOf" srcId="{D7D49691-80B9-47FD-807D-DEBAF2C9E6E8}" destId="{E1D00339-5DA1-435D-80B4-908EB23E9859}" srcOrd="25" destOrd="0" presId="urn:microsoft.com/office/officeart/2011/layout/ConvergingText"/>
    <dgm:cxn modelId="{2717176B-8C18-4993-8AE7-B8A7764283DE}" type="presParOf" srcId="{D7D49691-80B9-47FD-807D-DEBAF2C9E6E8}" destId="{332A779A-A57B-4BAD-8090-65DD2990A96E}" srcOrd="26" destOrd="0" presId="urn:microsoft.com/office/officeart/2011/layout/ConvergingText"/>
    <dgm:cxn modelId="{7F9208EF-71D1-41D4-8705-EC59FBA75F5E}" type="presParOf" srcId="{D7D49691-80B9-47FD-807D-DEBAF2C9E6E8}" destId="{64564F0C-BD62-4CA7-A15F-55137E09275C}" srcOrd="27" destOrd="0" presId="urn:microsoft.com/office/officeart/2011/layout/ConvergingText"/>
    <dgm:cxn modelId="{FEE79B6B-7CAE-42A9-BFC3-507304359905}" type="presParOf" srcId="{D7D49691-80B9-47FD-807D-DEBAF2C9E6E8}" destId="{38F928D4-FCFF-4DF9-B8F4-0671008A037A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73C523-7B43-48A7-94E0-CEDDD0418373}" type="doc">
      <dgm:prSet loTypeId="urn:microsoft.com/office/officeart/2011/layout/ConvergingText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0CD0E66-80EE-4CBF-81A3-94CE8350D5D1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A7C9C6DF-99EC-4457-A3F7-04E35E22A7E8}" type="parTrans" cxnId="{03B6E065-87A3-43FD-A2D2-A449E976D899}">
      <dgm:prSet/>
      <dgm:spPr/>
      <dgm:t>
        <a:bodyPr/>
        <a:lstStyle/>
        <a:p>
          <a:endParaRPr lang="en-US"/>
        </a:p>
      </dgm:t>
    </dgm:pt>
    <dgm:pt modelId="{7965F620-1A9D-4F4D-875D-B100E90189F9}" type="sibTrans" cxnId="{03B6E065-87A3-43FD-A2D2-A449E976D899}">
      <dgm:prSet/>
      <dgm:spPr/>
      <dgm:t>
        <a:bodyPr/>
        <a:lstStyle/>
        <a:p>
          <a:endParaRPr lang="en-US"/>
        </a:p>
      </dgm:t>
    </dgm:pt>
    <dgm:pt modelId="{E98AEB37-9CD7-4C38-8399-B4F47EE99B3D}">
      <dgm:prSet phldrT="[Text]" custT="1"/>
      <dgm:spPr/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</a:rPr>
            <a:t>Visual Place Recognition</a:t>
          </a:r>
        </a:p>
      </dgm:t>
    </dgm:pt>
    <dgm:pt modelId="{ACBEC705-6730-4600-812E-729E55B43396}" type="parTrans" cxnId="{650DBF72-65DF-4C1B-AD69-DFE6E03BE547}">
      <dgm:prSet/>
      <dgm:spPr/>
      <dgm:t>
        <a:bodyPr/>
        <a:lstStyle/>
        <a:p>
          <a:endParaRPr lang="en-US"/>
        </a:p>
      </dgm:t>
    </dgm:pt>
    <dgm:pt modelId="{B8168346-6CFD-4A10-AE7E-381B2900E883}" type="sibTrans" cxnId="{650DBF72-65DF-4C1B-AD69-DFE6E03BE547}">
      <dgm:prSet/>
      <dgm:spPr/>
      <dgm:t>
        <a:bodyPr/>
        <a:lstStyle/>
        <a:p>
          <a:endParaRPr lang="en-US"/>
        </a:p>
      </dgm:t>
    </dgm:pt>
    <dgm:pt modelId="{B5C913D1-A3A5-45C4-859C-83F702E5DFF6}">
      <dgm:prSet phldrT="[Text]" custT="1"/>
      <dgm:spPr/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</a:rPr>
            <a:t>Visual Odometry</a:t>
          </a:r>
        </a:p>
      </dgm:t>
    </dgm:pt>
    <dgm:pt modelId="{60C2C2C9-2EAD-4EEA-9363-BCBF68FA4491}" type="parTrans" cxnId="{5D5B69A0-4094-45B3-B086-2D374FFB035A}">
      <dgm:prSet/>
      <dgm:spPr/>
      <dgm:t>
        <a:bodyPr/>
        <a:lstStyle/>
        <a:p>
          <a:endParaRPr lang="en-US"/>
        </a:p>
      </dgm:t>
    </dgm:pt>
    <dgm:pt modelId="{1BC55CA4-4F52-49A8-B62D-88ED0E075BC9}" type="sibTrans" cxnId="{5D5B69A0-4094-45B3-B086-2D374FFB035A}">
      <dgm:prSet/>
      <dgm:spPr/>
      <dgm:t>
        <a:bodyPr/>
        <a:lstStyle/>
        <a:p>
          <a:endParaRPr lang="en-US"/>
        </a:p>
      </dgm:t>
    </dgm:pt>
    <dgm:pt modelId="{084D6B19-90EF-41DA-9A97-5EF4A2885CB1}" type="pres">
      <dgm:prSet presAssocID="{9373C523-7B43-48A7-94E0-CEDDD041837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D7D49691-80B9-47FD-807D-DEBAF2C9E6E8}" type="pres">
      <dgm:prSet presAssocID="{30CD0E66-80EE-4CBF-81A3-94CE8350D5D1}" presName="composite" presStyleCnt="0"/>
      <dgm:spPr/>
    </dgm:pt>
    <dgm:pt modelId="{E4A900B9-5991-4C88-8C74-D97EB298A03F}" type="pres">
      <dgm:prSet presAssocID="{30CD0E66-80EE-4CBF-81A3-94CE8350D5D1}" presName="ParentAccent1" presStyleLbl="alignNode1" presStyleIdx="0" presStyleCnt="27"/>
      <dgm:spPr/>
    </dgm:pt>
    <dgm:pt modelId="{A569640F-BBCB-4EC4-AF9C-C827B8F8C350}" type="pres">
      <dgm:prSet presAssocID="{30CD0E66-80EE-4CBF-81A3-94CE8350D5D1}" presName="ParentAccent2" presStyleLbl="alignNode1" presStyleIdx="1" presStyleCnt="27"/>
      <dgm:spPr/>
    </dgm:pt>
    <dgm:pt modelId="{45E408E0-6B13-48ED-B4EE-63A55418E731}" type="pres">
      <dgm:prSet presAssocID="{30CD0E66-80EE-4CBF-81A3-94CE8350D5D1}" presName="ParentAccent3" presStyleLbl="alignNode1" presStyleIdx="2" presStyleCnt="27"/>
      <dgm:spPr/>
    </dgm:pt>
    <dgm:pt modelId="{6E5046F9-3AB6-45CD-9A26-A08D2C7AA339}" type="pres">
      <dgm:prSet presAssocID="{30CD0E66-80EE-4CBF-81A3-94CE8350D5D1}" presName="ParentAccent4" presStyleLbl="alignNode1" presStyleIdx="3" presStyleCnt="27"/>
      <dgm:spPr/>
    </dgm:pt>
    <dgm:pt modelId="{3D753E92-5C0D-4591-8547-D9AD23787F58}" type="pres">
      <dgm:prSet presAssocID="{30CD0E66-80EE-4CBF-81A3-94CE8350D5D1}" presName="ParentAccent5" presStyleLbl="alignNode1" presStyleIdx="4" presStyleCnt="27"/>
      <dgm:spPr/>
    </dgm:pt>
    <dgm:pt modelId="{7EA24E21-A557-4099-899C-3F8AAAE3EED7}" type="pres">
      <dgm:prSet presAssocID="{30CD0E66-80EE-4CBF-81A3-94CE8350D5D1}" presName="ParentAccent6" presStyleLbl="alignNode1" presStyleIdx="5" presStyleCnt="27"/>
      <dgm:spPr/>
    </dgm:pt>
    <dgm:pt modelId="{2D61DFCA-2E0C-49A4-900D-EE9C45D3752D}" type="pres">
      <dgm:prSet presAssocID="{30CD0E66-80EE-4CBF-81A3-94CE8350D5D1}" presName="ParentAccent7" presStyleLbl="alignNode1" presStyleIdx="6" presStyleCnt="27"/>
      <dgm:spPr/>
    </dgm:pt>
    <dgm:pt modelId="{A0875408-C7D2-4161-83FF-4B25291D267B}" type="pres">
      <dgm:prSet presAssocID="{30CD0E66-80EE-4CBF-81A3-94CE8350D5D1}" presName="ParentAccent8" presStyleLbl="alignNode1" presStyleIdx="7" presStyleCnt="27"/>
      <dgm:spPr/>
    </dgm:pt>
    <dgm:pt modelId="{997E1734-78BC-4328-AD86-28AEE18D0D83}" type="pres">
      <dgm:prSet presAssocID="{30CD0E66-80EE-4CBF-81A3-94CE8350D5D1}" presName="ParentAccent9" presStyleLbl="alignNode1" presStyleIdx="8" presStyleCnt="27"/>
      <dgm:spPr/>
    </dgm:pt>
    <dgm:pt modelId="{60C12A66-20C7-412C-BB2E-D7AA54C0FB92}" type="pres">
      <dgm:prSet presAssocID="{30CD0E66-80EE-4CBF-81A3-94CE8350D5D1}" presName="ParentAccent10" presStyleLbl="alignNode1" presStyleIdx="9" presStyleCnt="27"/>
      <dgm:spPr/>
    </dgm:pt>
    <dgm:pt modelId="{B8260A4C-0831-47E8-B26B-8AB797AD7CB9}" type="pres">
      <dgm:prSet presAssocID="{30CD0E66-80EE-4CBF-81A3-94CE8350D5D1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D9305577-194B-4D4A-AE21-FE286D6D1A12}" type="pres">
      <dgm:prSet presAssocID="{E98AEB37-9CD7-4C38-8399-B4F47EE99B3D}" presName="Child1Accent1" presStyleLbl="alignNode1" presStyleIdx="11" presStyleCnt="27"/>
      <dgm:spPr/>
    </dgm:pt>
    <dgm:pt modelId="{27E4C597-DD10-4BAD-B045-9DE0809B6B8D}" type="pres">
      <dgm:prSet presAssocID="{E98AEB37-9CD7-4C38-8399-B4F47EE99B3D}" presName="Child1Accent2" presStyleLbl="alignNode1" presStyleIdx="12" presStyleCnt="27"/>
      <dgm:spPr/>
    </dgm:pt>
    <dgm:pt modelId="{25803267-E1B9-471B-B6B0-37FE33E38A82}" type="pres">
      <dgm:prSet presAssocID="{E98AEB37-9CD7-4C38-8399-B4F47EE99B3D}" presName="Child1Accent3" presStyleLbl="alignNode1" presStyleIdx="13" presStyleCnt="27"/>
      <dgm:spPr/>
    </dgm:pt>
    <dgm:pt modelId="{C4C6DE0C-E1E2-4EAE-B8FB-0F0A592EB998}" type="pres">
      <dgm:prSet presAssocID="{E98AEB37-9CD7-4C38-8399-B4F47EE99B3D}" presName="Child1Accent4" presStyleLbl="alignNode1" presStyleIdx="14" presStyleCnt="27"/>
      <dgm:spPr/>
    </dgm:pt>
    <dgm:pt modelId="{D73B18C1-E2A9-4A74-B9B1-0FDAA2446B0C}" type="pres">
      <dgm:prSet presAssocID="{E98AEB37-9CD7-4C38-8399-B4F47EE99B3D}" presName="Child1Accent5" presStyleLbl="alignNode1" presStyleIdx="15" presStyleCnt="27"/>
      <dgm:spPr/>
    </dgm:pt>
    <dgm:pt modelId="{EE03EE05-F1E2-4494-B500-345033B4539C}" type="pres">
      <dgm:prSet presAssocID="{E98AEB37-9CD7-4C38-8399-B4F47EE99B3D}" presName="Child1Accent6" presStyleLbl="alignNode1" presStyleIdx="16" presStyleCnt="27"/>
      <dgm:spPr/>
    </dgm:pt>
    <dgm:pt modelId="{1A8C891D-2CBC-42F1-90FB-8BC8BB03EB49}" type="pres">
      <dgm:prSet presAssocID="{E98AEB37-9CD7-4C38-8399-B4F47EE99B3D}" presName="Child1Accent7" presStyleLbl="alignNode1" presStyleIdx="17" presStyleCnt="27"/>
      <dgm:spPr/>
    </dgm:pt>
    <dgm:pt modelId="{511A5AE1-7DA5-4123-8913-9C1C03CAF90F}" type="pres">
      <dgm:prSet presAssocID="{E98AEB37-9CD7-4C38-8399-B4F47EE99B3D}" presName="Child1Accent8" presStyleLbl="alignNode1" presStyleIdx="18" presStyleCnt="27"/>
      <dgm:spPr/>
    </dgm:pt>
    <dgm:pt modelId="{A3C8BAC1-ABF3-40E9-AD16-01AB13C9F550}" type="pres">
      <dgm:prSet presAssocID="{E98AEB37-9CD7-4C38-8399-B4F47EE99B3D}" presName="Child1Accent9" presStyleLbl="alignNode1" presStyleIdx="19" presStyleCnt="27"/>
      <dgm:spPr/>
    </dgm:pt>
    <dgm:pt modelId="{022D193C-EF6C-45A0-A08B-8C571E7B5C72}" type="pres">
      <dgm:prSet presAssocID="{E98AEB37-9CD7-4C38-8399-B4F47EE99B3D}" presName="Child1" presStyleLbl="revTx" presStyleIdx="0" presStyleCnt="2" custScaleX="81339" custLinFactNeighborX="-5961" custLinFactNeighborY="-61687">
        <dgm:presLayoutVars>
          <dgm:chMax/>
          <dgm:chPref val="0"/>
          <dgm:bulletEnabled val="1"/>
        </dgm:presLayoutVars>
      </dgm:prSet>
      <dgm:spPr/>
    </dgm:pt>
    <dgm:pt modelId="{214F5603-AF34-4923-9096-01FAB3E377D3}" type="pres">
      <dgm:prSet presAssocID="{B5C913D1-A3A5-45C4-859C-83F702E5DFF6}" presName="Child2Accent1" presStyleLbl="alignNode1" presStyleIdx="20" presStyleCnt="27"/>
      <dgm:spPr/>
    </dgm:pt>
    <dgm:pt modelId="{C2DFF029-AF69-423E-887B-C133933DBA7B}" type="pres">
      <dgm:prSet presAssocID="{B5C913D1-A3A5-45C4-859C-83F702E5DFF6}" presName="Child2Accent2" presStyleLbl="alignNode1" presStyleIdx="21" presStyleCnt="27"/>
      <dgm:spPr/>
    </dgm:pt>
    <dgm:pt modelId="{873DB75A-CFED-4C5A-B6C4-D4178500AE7D}" type="pres">
      <dgm:prSet presAssocID="{B5C913D1-A3A5-45C4-859C-83F702E5DFF6}" presName="Child2Accent3" presStyleLbl="alignNode1" presStyleIdx="22" presStyleCnt="27"/>
      <dgm:spPr/>
    </dgm:pt>
    <dgm:pt modelId="{40CEA0A8-4F97-4CC2-9C3F-3D0F20471202}" type="pres">
      <dgm:prSet presAssocID="{B5C913D1-A3A5-45C4-859C-83F702E5DFF6}" presName="Child2Accent4" presStyleLbl="alignNode1" presStyleIdx="23" presStyleCnt="27"/>
      <dgm:spPr/>
    </dgm:pt>
    <dgm:pt modelId="{E1D00339-5DA1-435D-80B4-908EB23E9859}" type="pres">
      <dgm:prSet presAssocID="{B5C913D1-A3A5-45C4-859C-83F702E5DFF6}" presName="Child2Accent5" presStyleLbl="alignNode1" presStyleIdx="24" presStyleCnt="27"/>
      <dgm:spPr/>
    </dgm:pt>
    <dgm:pt modelId="{332A779A-A57B-4BAD-8090-65DD2990A96E}" type="pres">
      <dgm:prSet presAssocID="{B5C913D1-A3A5-45C4-859C-83F702E5DFF6}" presName="Child2Accent6" presStyleLbl="alignNode1" presStyleIdx="25" presStyleCnt="27"/>
      <dgm:spPr/>
    </dgm:pt>
    <dgm:pt modelId="{64564F0C-BD62-4CA7-A15F-55137E09275C}" type="pres">
      <dgm:prSet presAssocID="{B5C913D1-A3A5-45C4-859C-83F702E5DFF6}" presName="Child2Accent7" presStyleLbl="alignNode1" presStyleIdx="26" presStyleCnt="27"/>
      <dgm:spPr/>
    </dgm:pt>
    <dgm:pt modelId="{38F928D4-FCFF-4DF9-B8F4-0671008A037A}" type="pres">
      <dgm:prSet presAssocID="{B5C913D1-A3A5-45C4-859C-83F702E5DFF6}" presName="Child2" presStyleLbl="revTx" presStyleIdx="1" presStyleCnt="2" custScaleX="99942" custScaleY="88539" custLinFactY="62676" custLinFactNeighborX="-160" custLinFactNeighborY="100000">
        <dgm:presLayoutVars>
          <dgm:chMax/>
          <dgm:chPref val="0"/>
          <dgm:bulletEnabled val="1"/>
        </dgm:presLayoutVars>
      </dgm:prSet>
      <dgm:spPr/>
    </dgm:pt>
  </dgm:ptLst>
  <dgm:cxnLst>
    <dgm:cxn modelId="{F5D20D26-D29E-473C-9686-61C492FCE118}" type="presOf" srcId="{E98AEB37-9CD7-4C38-8399-B4F47EE99B3D}" destId="{022D193C-EF6C-45A0-A08B-8C571E7B5C72}" srcOrd="0" destOrd="0" presId="urn:microsoft.com/office/officeart/2011/layout/ConvergingText"/>
    <dgm:cxn modelId="{03B6E065-87A3-43FD-A2D2-A449E976D899}" srcId="{9373C523-7B43-48A7-94E0-CEDDD0418373}" destId="{30CD0E66-80EE-4CBF-81A3-94CE8350D5D1}" srcOrd="0" destOrd="0" parTransId="{A7C9C6DF-99EC-4457-A3F7-04E35E22A7E8}" sibTransId="{7965F620-1A9D-4F4D-875D-B100E90189F9}"/>
    <dgm:cxn modelId="{650DBF72-65DF-4C1B-AD69-DFE6E03BE547}" srcId="{30CD0E66-80EE-4CBF-81A3-94CE8350D5D1}" destId="{E98AEB37-9CD7-4C38-8399-B4F47EE99B3D}" srcOrd="0" destOrd="0" parTransId="{ACBEC705-6730-4600-812E-729E55B43396}" sibTransId="{B8168346-6CFD-4A10-AE7E-381B2900E883}"/>
    <dgm:cxn modelId="{446F877A-5F00-4010-8274-06AC4D1EBA8B}" type="presOf" srcId="{9373C523-7B43-48A7-94E0-CEDDD0418373}" destId="{084D6B19-90EF-41DA-9A97-5EF4A2885CB1}" srcOrd="0" destOrd="0" presId="urn:microsoft.com/office/officeart/2011/layout/ConvergingText"/>
    <dgm:cxn modelId="{5D5B69A0-4094-45B3-B086-2D374FFB035A}" srcId="{30CD0E66-80EE-4CBF-81A3-94CE8350D5D1}" destId="{B5C913D1-A3A5-45C4-859C-83F702E5DFF6}" srcOrd="1" destOrd="0" parTransId="{60C2C2C9-2EAD-4EEA-9363-BCBF68FA4491}" sibTransId="{1BC55CA4-4F52-49A8-B62D-88ED0E075BC9}"/>
    <dgm:cxn modelId="{17E889C9-327B-43BE-859C-8DE042B2FBE2}" type="presOf" srcId="{B5C913D1-A3A5-45C4-859C-83F702E5DFF6}" destId="{38F928D4-FCFF-4DF9-B8F4-0671008A037A}" srcOrd="0" destOrd="0" presId="urn:microsoft.com/office/officeart/2011/layout/ConvergingText"/>
    <dgm:cxn modelId="{84A08EF4-0771-4582-B3C5-7CE667A58702}" type="presOf" srcId="{30CD0E66-80EE-4CBF-81A3-94CE8350D5D1}" destId="{B8260A4C-0831-47E8-B26B-8AB797AD7CB9}" srcOrd="0" destOrd="0" presId="urn:microsoft.com/office/officeart/2011/layout/ConvergingText"/>
    <dgm:cxn modelId="{047FDAB7-155D-4551-9538-3E3792081205}" type="presParOf" srcId="{084D6B19-90EF-41DA-9A97-5EF4A2885CB1}" destId="{D7D49691-80B9-47FD-807D-DEBAF2C9E6E8}" srcOrd="0" destOrd="0" presId="urn:microsoft.com/office/officeart/2011/layout/ConvergingText"/>
    <dgm:cxn modelId="{5F0DE8B8-3DF3-4FB5-9800-423F2BB62D38}" type="presParOf" srcId="{D7D49691-80B9-47FD-807D-DEBAF2C9E6E8}" destId="{E4A900B9-5991-4C88-8C74-D97EB298A03F}" srcOrd="0" destOrd="0" presId="urn:microsoft.com/office/officeart/2011/layout/ConvergingText"/>
    <dgm:cxn modelId="{7CE6FBC4-DAEC-45BF-B3E7-48FBA801CD6F}" type="presParOf" srcId="{D7D49691-80B9-47FD-807D-DEBAF2C9E6E8}" destId="{A569640F-BBCB-4EC4-AF9C-C827B8F8C350}" srcOrd="1" destOrd="0" presId="urn:microsoft.com/office/officeart/2011/layout/ConvergingText"/>
    <dgm:cxn modelId="{7B667BAA-0952-4D4D-BCAB-EB44040A0D14}" type="presParOf" srcId="{D7D49691-80B9-47FD-807D-DEBAF2C9E6E8}" destId="{45E408E0-6B13-48ED-B4EE-63A55418E731}" srcOrd="2" destOrd="0" presId="urn:microsoft.com/office/officeart/2011/layout/ConvergingText"/>
    <dgm:cxn modelId="{70242DBF-0907-4FBB-A389-D154F788F0EA}" type="presParOf" srcId="{D7D49691-80B9-47FD-807D-DEBAF2C9E6E8}" destId="{6E5046F9-3AB6-45CD-9A26-A08D2C7AA339}" srcOrd="3" destOrd="0" presId="urn:microsoft.com/office/officeart/2011/layout/ConvergingText"/>
    <dgm:cxn modelId="{2D628BEC-AD15-4589-AB4B-3A4E778D7498}" type="presParOf" srcId="{D7D49691-80B9-47FD-807D-DEBAF2C9E6E8}" destId="{3D753E92-5C0D-4591-8547-D9AD23787F58}" srcOrd="4" destOrd="0" presId="urn:microsoft.com/office/officeart/2011/layout/ConvergingText"/>
    <dgm:cxn modelId="{4F42339C-3C59-4BA9-BFD1-3638BC822D51}" type="presParOf" srcId="{D7D49691-80B9-47FD-807D-DEBAF2C9E6E8}" destId="{7EA24E21-A557-4099-899C-3F8AAAE3EED7}" srcOrd="5" destOrd="0" presId="urn:microsoft.com/office/officeart/2011/layout/ConvergingText"/>
    <dgm:cxn modelId="{6E9E4578-7889-4E38-A575-83113586869D}" type="presParOf" srcId="{D7D49691-80B9-47FD-807D-DEBAF2C9E6E8}" destId="{2D61DFCA-2E0C-49A4-900D-EE9C45D3752D}" srcOrd="6" destOrd="0" presId="urn:microsoft.com/office/officeart/2011/layout/ConvergingText"/>
    <dgm:cxn modelId="{A6A3F947-5587-46A5-BB8B-C46B410CD18B}" type="presParOf" srcId="{D7D49691-80B9-47FD-807D-DEBAF2C9E6E8}" destId="{A0875408-C7D2-4161-83FF-4B25291D267B}" srcOrd="7" destOrd="0" presId="urn:microsoft.com/office/officeart/2011/layout/ConvergingText"/>
    <dgm:cxn modelId="{B3A369DE-B230-4669-A218-F34771E736C3}" type="presParOf" srcId="{D7D49691-80B9-47FD-807D-DEBAF2C9E6E8}" destId="{997E1734-78BC-4328-AD86-28AEE18D0D83}" srcOrd="8" destOrd="0" presId="urn:microsoft.com/office/officeart/2011/layout/ConvergingText"/>
    <dgm:cxn modelId="{72E6F25B-5293-439E-A33D-C9AC89F4F3E5}" type="presParOf" srcId="{D7D49691-80B9-47FD-807D-DEBAF2C9E6E8}" destId="{60C12A66-20C7-412C-BB2E-D7AA54C0FB92}" srcOrd="9" destOrd="0" presId="urn:microsoft.com/office/officeart/2011/layout/ConvergingText"/>
    <dgm:cxn modelId="{117D9EB6-8A70-4E98-96C4-6F599CC2806B}" type="presParOf" srcId="{D7D49691-80B9-47FD-807D-DEBAF2C9E6E8}" destId="{B8260A4C-0831-47E8-B26B-8AB797AD7CB9}" srcOrd="10" destOrd="0" presId="urn:microsoft.com/office/officeart/2011/layout/ConvergingText"/>
    <dgm:cxn modelId="{09E46C78-C4B8-46C2-858C-DA88471E1E19}" type="presParOf" srcId="{D7D49691-80B9-47FD-807D-DEBAF2C9E6E8}" destId="{D9305577-194B-4D4A-AE21-FE286D6D1A12}" srcOrd="11" destOrd="0" presId="urn:microsoft.com/office/officeart/2011/layout/ConvergingText"/>
    <dgm:cxn modelId="{93E4190E-049F-45A6-B112-D228E53FF4E8}" type="presParOf" srcId="{D7D49691-80B9-47FD-807D-DEBAF2C9E6E8}" destId="{27E4C597-DD10-4BAD-B045-9DE0809B6B8D}" srcOrd="12" destOrd="0" presId="urn:microsoft.com/office/officeart/2011/layout/ConvergingText"/>
    <dgm:cxn modelId="{38803BCF-4CA3-48C2-BCCA-F5B7767B2746}" type="presParOf" srcId="{D7D49691-80B9-47FD-807D-DEBAF2C9E6E8}" destId="{25803267-E1B9-471B-B6B0-37FE33E38A82}" srcOrd="13" destOrd="0" presId="urn:microsoft.com/office/officeart/2011/layout/ConvergingText"/>
    <dgm:cxn modelId="{033516C7-16BC-474C-88D2-30D533B4B9AD}" type="presParOf" srcId="{D7D49691-80B9-47FD-807D-DEBAF2C9E6E8}" destId="{C4C6DE0C-E1E2-4EAE-B8FB-0F0A592EB998}" srcOrd="14" destOrd="0" presId="urn:microsoft.com/office/officeart/2011/layout/ConvergingText"/>
    <dgm:cxn modelId="{17D098F1-0485-4A46-957B-A0AB2D53873C}" type="presParOf" srcId="{D7D49691-80B9-47FD-807D-DEBAF2C9E6E8}" destId="{D73B18C1-E2A9-4A74-B9B1-0FDAA2446B0C}" srcOrd="15" destOrd="0" presId="urn:microsoft.com/office/officeart/2011/layout/ConvergingText"/>
    <dgm:cxn modelId="{8430CF69-E0EE-41BB-B76A-509FA8C43BFA}" type="presParOf" srcId="{D7D49691-80B9-47FD-807D-DEBAF2C9E6E8}" destId="{EE03EE05-F1E2-4494-B500-345033B4539C}" srcOrd="16" destOrd="0" presId="urn:microsoft.com/office/officeart/2011/layout/ConvergingText"/>
    <dgm:cxn modelId="{D10CE471-2E8F-441B-9603-4A69FB647CD8}" type="presParOf" srcId="{D7D49691-80B9-47FD-807D-DEBAF2C9E6E8}" destId="{1A8C891D-2CBC-42F1-90FB-8BC8BB03EB49}" srcOrd="17" destOrd="0" presId="urn:microsoft.com/office/officeart/2011/layout/ConvergingText"/>
    <dgm:cxn modelId="{6AD729C6-F9FD-40A2-A155-9324D1545070}" type="presParOf" srcId="{D7D49691-80B9-47FD-807D-DEBAF2C9E6E8}" destId="{511A5AE1-7DA5-4123-8913-9C1C03CAF90F}" srcOrd="18" destOrd="0" presId="urn:microsoft.com/office/officeart/2011/layout/ConvergingText"/>
    <dgm:cxn modelId="{0D1F7E02-76F1-427B-B7E6-4F24090D239B}" type="presParOf" srcId="{D7D49691-80B9-47FD-807D-DEBAF2C9E6E8}" destId="{A3C8BAC1-ABF3-40E9-AD16-01AB13C9F550}" srcOrd="19" destOrd="0" presId="urn:microsoft.com/office/officeart/2011/layout/ConvergingText"/>
    <dgm:cxn modelId="{6201FB95-D74E-4136-B267-831D6CCFED84}" type="presParOf" srcId="{D7D49691-80B9-47FD-807D-DEBAF2C9E6E8}" destId="{022D193C-EF6C-45A0-A08B-8C571E7B5C72}" srcOrd="20" destOrd="0" presId="urn:microsoft.com/office/officeart/2011/layout/ConvergingText"/>
    <dgm:cxn modelId="{1E68B465-7737-432D-9456-9AA4EACBD278}" type="presParOf" srcId="{D7D49691-80B9-47FD-807D-DEBAF2C9E6E8}" destId="{214F5603-AF34-4923-9096-01FAB3E377D3}" srcOrd="21" destOrd="0" presId="urn:microsoft.com/office/officeart/2011/layout/ConvergingText"/>
    <dgm:cxn modelId="{0DADA40F-810E-4A21-AF0F-A8D510A76D6B}" type="presParOf" srcId="{D7D49691-80B9-47FD-807D-DEBAF2C9E6E8}" destId="{C2DFF029-AF69-423E-887B-C133933DBA7B}" srcOrd="22" destOrd="0" presId="urn:microsoft.com/office/officeart/2011/layout/ConvergingText"/>
    <dgm:cxn modelId="{29F68847-4CAB-4CAE-BC70-8EE764AC1E1F}" type="presParOf" srcId="{D7D49691-80B9-47FD-807D-DEBAF2C9E6E8}" destId="{873DB75A-CFED-4C5A-B6C4-D4178500AE7D}" srcOrd="23" destOrd="0" presId="urn:microsoft.com/office/officeart/2011/layout/ConvergingText"/>
    <dgm:cxn modelId="{32DB22F6-515D-4A1A-84FB-5FDB8956E22F}" type="presParOf" srcId="{D7D49691-80B9-47FD-807D-DEBAF2C9E6E8}" destId="{40CEA0A8-4F97-4CC2-9C3F-3D0F20471202}" srcOrd="24" destOrd="0" presId="urn:microsoft.com/office/officeart/2011/layout/ConvergingText"/>
    <dgm:cxn modelId="{647E4BEB-42EE-4C7A-A912-135B523155A2}" type="presParOf" srcId="{D7D49691-80B9-47FD-807D-DEBAF2C9E6E8}" destId="{E1D00339-5DA1-435D-80B4-908EB23E9859}" srcOrd="25" destOrd="0" presId="urn:microsoft.com/office/officeart/2011/layout/ConvergingText"/>
    <dgm:cxn modelId="{2717176B-8C18-4993-8AE7-B8A7764283DE}" type="presParOf" srcId="{D7D49691-80B9-47FD-807D-DEBAF2C9E6E8}" destId="{332A779A-A57B-4BAD-8090-65DD2990A96E}" srcOrd="26" destOrd="0" presId="urn:microsoft.com/office/officeart/2011/layout/ConvergingText"/>
    <dgm:cxn modelId="{7F9208EF-71D1-41D4-8705-EC59FBA75F5E}" type="presParOf" srcId="{D7D49691-80B9-47FD-807D-DEBAF2C9E6E8}" destId="{64564F0C-BD62-4CA7-A15F-55137E09275C}" srcOrd="27" destOrd="0" presId="urn:microsoft.com/office/officeart/2011/layout/ConvergingText"/>
    <dgm:cxn modelId="{FEE79B6B-7CAE-42A9-BFC3-507304359905}" type="presParOf" srcId="{D7D49691-80B9-47FD-807D-DEBAF2C9E6E8}" destId="{38F928D4-FCFF-4DF9-B8F4-0671008A037A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73C523-7B43-48A7-94E0-CEDDD0418373}" type="doc">
      <dgm:prSet loTypeId="urn:microsoft.com/office/officeart/2011/layout/ConvergingText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0CD0E66-80EE-4CBF-81A3-94CE8350D5D1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A7C9C6DF-99EC-4457-A3F7-04E35E22A7E8}" type="parTrans" cxnId="{03B6E065-87A3-43FD-A2D2-A449E976D899}">
      <dgm:prSet/>
      <dgm:spPr/>
      <dgm:t>
        <a:bodyPr/>
        <a:lstStyle/>
        <a:p>
          <a:endParaRPr lang="en-US"/>
        </a:p>
      </dgm:t>
    </dgm:pt>
    <dgm:pt modelId="{7965F620-1A9D-4F4D-875D-B100E90189F9}" type="sibTrans" cxnId="{03B6E065-87A3-43FD-A2D2-A449E976D899}">
      <dgm:prSet/>
      <dgm:spPr/>
      <dgm:t>
        <a:bodyPr/>
        <a:lstStyle/>
        <a:p>
          <a:endParaRPr lang="en-US"/>
        </a:p>
      </dgm:t>
    </dgm:pt>
    <dgm:pt modelId="{E98AEB37-9CD7-4C38-8399-B4F47EE99B3D}">
      <dgm:prSet phldrT="[Text]" custT="1"/>
      <dgm:spPr/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</a:rPr>
            <a:t>Visual Place Recognition</a:t>
          </a:r>
        </a:p>
      </dgm:t>
    </dgm:pt>
    <dgm:pt modelId="{ACBEC705-6730-4600-812E-729E55B43396}" type="parTrans" cxnId="{650DBF72-65DF-4C1B-AD69-DFE6E03BE547}">
      <dgm:prSet/>
      <dgm:spPr/>
      <dgm:t>
        <a:bodyPr/>
        <a:lstStyle/>
        <a:p>
          <a:endParaRPr lang="en-US"/>
        </a:p>
      </dgm:t>
    </dgm:pt>
    <dgm:pt modelId="{B8168346-6CFD-4A10-AE7E-381B2900E883}" type="sibTrans" cxnId="{650DBF72-65DF-4C1B-AD69-DFE6E03BE547}">
      <dgm:prSet/>
      <dgm:spPr/>
      <dgm:t>
        <a:bodyPr/>
        <a:lstStyle/>
        <a:p>
          <a:endParaRPr lang="en-US"/>
        </a:p>
      </dgm:t>
    </dgm:pt>
    <dgm:pt modelId="{B5C913D1-A3A5-45C4-859C-83F702E5DFF6}">
      <dgm:prSet phldrT="[Text]" custT="1"/>
      <dgm:spPr/>
      <dgm:t>
        <a:bodyPr/>
        <a:lstStyle/>
        <a:p>
          <a:pPr algn="ctr"/>
          <a:r>
            <a:rPr lang="en-US" sz="2000" b="0" dirty="0">
              <a:solidFill>
                <a:schemeClr val="tx1"/>
              </a:solidFill>
            </a:rPr>
            <a:t>Visual Odometry</a:t>
          </a:r>
        </a:p>
      </dgm:t>
    </dgm:pt>
    <dgm:pt modelId="{60C2C2C9-2EAD-4EEA-9363-BCBF68FA4491}" type="parTrans" cxnId="{5D5B69A0-4094-45B3-B086-2D374FFB035A}">
      <dgm:prSet/>
      <dgm:spPr/>
      <dgm:t>
        <a:bodyPr/>
        <a:lstStyle/>
        <a:p>
          <a:endParaRPr lang="en-US"/>
        </a:p>
      </dgm:t>
    </dgm:pt>
    <dgm:pt modelId="{1BC55CA4-4F52-49A8-B62D-88ED0E075BC9}" type="sibTrans" cxnId="{5D5B69A0-4094-45B3-B086-2D374FFB035A}">
      <dgm:prSet/>
      <dgm:spPr/>
      <dgm:t>
        <a:bodyPr/>
        <a:lstStyle/>
        <a:p>
          <a:endParaRPr lang="en-US"/>
        </a:p>
      </dgm:t>
    </dgm:pt>
    <dgm:pt modelId="{084D6B19-90EF-41DA-9A97-5EF4A2885CB1}" type="pres">
      <dgm:prSet presAssocID="{9373C523-7B43-48A7-94E0-CEDDD0418373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D7D49691-80B9-47FD-807D-DEBAF2C9E6E8}" type="pres">
      <dgm:prSet presAssocID="{30CD0E66-80EE-4CBF-81A3-94CE8350D5D1}" presName="composite" presStyleCnt="0"/>
      <dgm:spPr/>
    </dgm:pt>
    <dgm:pt modelId="{E4A900B9-5991-4C88-8C74-D97EB298A03F}" type="pres">
      <dgm:prSet presAssocID="{30CD0E66-80EE-4CBF-81A3-94CE8350D5D1}" presName="ParentAccent1" presStyleLbl="alignNode1" presStyleIdx="0" presStyleCnt="27"/>
      <dgm:spPr/>
    </dgm:pt>
    <dgm:pt modelId="{A569640F-BBCB-4EC4-AF9C-C827B8F8C350}" type="pres">
      <dgm:prSet presAssocID="{30CD0E66-80EE-4CBF-81A3-94CE8350D5D1}" presName="ParentAccent2" presStyleLbl="alignNode1" presStyleIdx="1" presStyleCnt="27"/>
      <dgm:spPr/>
    </dgm:pt>
    <dgm:pt modelId="{45E408E0-6B13-48ED-B4EE-63A55418E731}" type="pres">
      <dgm:prSet presAssocID="{30CD0E66-80EE-4CBF-81A3-94CE8350D5D1}" presName="ParentAccent3" presStyleLbl="alignNode1" presStyleIdx="2" presStyleCnt="27"/>
      <dgm:spPr/>
    </dgm:pt>
    <dgm:pt modelId="{6E5046F9-3AB6-45CD-9A26-A08D2C7AA339}" type="pres">
      <dgm:prSet presAssocID="{30CD0E66-80EE-4CBF-81A3-94CE8350D5D1}" presName="ParentAccent4" presStyleLbl="alignNode1" presStyleIdx="3" presStyleCnt="27"/>
      <dgm:spPr/>
    </dgm:pt>
    <dgm:pt modelId="{3D753E92-5C0D-4591-8547-D9AD23787F58}" type="pres">
      <dgm:prSet presAssocID="{30CD0E66-80EE-4CBF-81A3-94CE8350D5D1}" presName="ParentAccent5" presStyleLbl="alignNode1" presStyleIdx="4" presStyleCnt="27"/>
      <dgm:spPr/>
    </dgm:pt>
    <dgm:pt modelId="{7EA24E21-A557-4099-899C-3F8AAAE3EED7}" type="pres">
      <dgm:prSet presAssocID="{30CD0E66-80EE-4CBF-81A3-94CE8350D5D1}" presName="ParentAccent6" presStyleLbl="alignNode1" presStyleIdx="5" presStyleCnt="27"/>
      <dgm:spPr/>
    </dgm:pt>
    <dgm:pt modelId="{2D61DFCA-2E0C-49A4-900D-EE9C45D3752D}" type="pres">
      <dgm:prSet presAssocID="{30CD0E66-80EE-4CBF-81A3-94CE8350D5D1}" presName="ParentAccent7" presStyleLbl="alignNode1" presStyleIdx="6" presStyleCnt="27"/>
      <dgm:spPr/>
    </dgm:pt>
    <dgm:pt modelId="{A0875408-C7D2-4161-83FF-4B25291D267B}" type="pres">
      <dgm:prSet presAssocID="{30CD0E66-80EE-4CBF-81A3-94CE8350D5D1}" presName="ParentAccent8" presStyleLbl="alignNode1" presStyleIdx="7" presStyleCnt="27"/>
      <dgm:spPr/>
    </dgm:pt>
    <dgm:pt modelId="{997E1734-78BC-4328-AD86-28AEE18D0D83}" type="pres">
      <dgm:prSet presAssocID="{30CD0E66-80EE-4CBF-81A3-94CE8350D5D1}" presName="ParentAccent9" presStyleLbl="alignNode1" presStyleIdx="8" presStyleCnt="27"/>
      <dgm:spPr/>
    </dgm:pt>
    <dgm:pt modelId="{60C12A66-20C7-412C-BB2E-D7AA54C0FB92}" type="pres">
      <dgm:prSet presAssocID="{30CD0E66-80EE-4CBF-81A3-94CE8350D5D1}" presName="ParentAccent10" presStyleLbl="alignNode1" presStyleIdx="9" presStyleCnt="27"/>
      <dgm:spPr/>
    </dgm:pt>
    <dgm:pt modelId="{B8260A4C-0831-47E8-B26B-8AB797AD7CB9}" type="pres">
      <dgm:prSet presAssocID="{30CD0E66-80EE-4CBF-81A3-94CE8350D5D1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D9305577-194B-4D4A-AE21-FE286D6D1A12}" type="pres">
      <dgm:prSet presAssocID="{E98AEB37-9CD7-4C38-8399-B4F47EE99B3D}" presName="Child1Accent1" presStyleLbl="alignNode1" presStyleIdx="11" presStyleCnt="27"/>
      <dgm:spPr/>
    </dgm:pt>
    <dgm:pt modelId="{27E4C597-DD10-4BAD-B045-9DE0809B6B8D}" type="pres">
      <dgm:prSet presAssocID="{E98AEB37-9CD7-4C38-8399-B4F47EE99B3D}" presName="Child1Accent2" presStyleLbl="alignNode1" presStyleIdx="12" presStyleCnt="27"/>
      <dgm:spPr/>
    </dgm:pt>
    <dgm:pt modelId="{25803267-E1B9-471B-B6B0-37FE33E38A82}" type="pres">
      <dgm:prSet presAssocID="{E98AEB37-9CD7-4C38-8399-B4F47EE99B3D}" presName="Child1Accent3" presStyleLbl="alignNode1" presStyleIdx="13" presStyleCnt="27"/>
      <dgm:spPr/>
    </dgm:pt>
    <dgm:pt modelId="{C4C6DE0C-E1E2-4EAE-B8FB-0F0A592EB998}" type="pres">
      <dgm:prSet presAssocID="{E98AEB37-9CD7-4C38-8399-B4F47EE99B3D}" presName="Child1Accent4" presStyleLbl="alignNode1" presStyleIdx="14" presStyleCnt="27"/>
      <dgm:spPr/>
    </dgm:pt>
    <dgm:pt modelId="{D73B18C1-E2A9-4A74-B9B1-0FDAA2446B0C}" type="pres">
      <dgm:prSet presAssocID="{E98AEB37-9CD7-4C38-8399-B4F47EE99B3D}" presName="Child1Accent5" presStyleLbl="alignNode1" presStyleIdx="15" presStyleCnt="27"/>
      <dgm:spPr/>
    </dgm:pt>
    <dgm:pt modelId="{EE03EE05-F1E2-4494-B500-345033B4539C}" type="pres">
      <dgm:prSet presAssocID="{E98AEB37-9CD7-4C38-8399-B4F47EE99B3D}" presName="Child1Accent6" presStyleLbl="alignNode1" presStyleIdx="16" presStyleCnt="27"/>
      <dgm:spPr/>
    </dgm:pt>
    <dgm:pt modelId="{1A8C891D-2CBC-42F1-90FB-8BC8BB03EB49}" type="pres">
      <dgm:prSet presAssocID="{E98AEB37-9CD7-4C38-8399-B4F47EE99B3D}" presName="Child1Accent7" presStyleLbl="alignNode1" presStyleIdx="17" presStyleCnt="27"/>
      <dgm:spPr/>
    </dgm:pt>
    <dgm:pt modelId="{511A5AE1-7DA5-4123-8913-9C1C03CAF90F}" type="pres">
      <dgm:prSet presAssocID="{E98AEB37-9CD7-4C38-8399-B4F47EE99B3D}" presName="Child1Accent8" presStyleLbl="alignNode1" presStyleIdx="18" presStyleCnt="27"/>
      <dgm:spPr/>
    </dgm:pt>
    <dgm:pt modelId="{A3C8BAC1-ABF3-40E9-AD16-01AB13C9F550}" type="pres">
      <dgm:prSet presAssocID="{E98AEB37-9CD7-4C38-8399-B4F47EE99B3D}" presName="Child1Accent9" presStyleLbl="alignNode1" presStyleIdx="19" presStyleCnt="27"/>
      <dgm:spPr/>
    </dgm:pt>
    <dgm:pt modelId="{022D193C-EF6C-45A0-A08B-8C571E7B5C72}" type="pres">
      <dgm:prSet presAssocID="{E98AEB37-9CD7-4C38-8399-B4F47EE99B3D}" presName="Child1" presStyleLbl="revTx" presStyleIdx="0" presStyleCnt="2" custScaleX="81339" custLinFactNeighborX="-5961" custLinFactNeighborY="-61687">
        <dgm:presLayoutVars>
          <dgm:chMax/>
          <dgm:chPref val="0"/>
          <dgm:bulletEnabled val="1"/>
        </dgm:presLayoutVars>
      </dgm:prSet>
      <dgm:spPr/>
    </dgm:pt>
    <dgm:pt modelId="{214F5603-AF34-4923-9096-01FAB3E377D3}" type="pres">
      <dgm:prSet presAssocID="{B5C913D1-A3A5-45C4-859C-83F702E5DFF6}" presName="Child2Accent1" presStyleLbl="alignNode1" presStyleIdx="20" presStyleCnt="27"/>
      <dgm:spPr/>
    </dgm:pt>
    <dgm:pt modelId="{C2DFF029-AF69-423E-887B-C133933DBA7B}" type="pres">
      <dgm:prSet presAssocID="{B5C913D1-A3A5-45C4-859C-83F702E5DFF6}" presName="Child2Accent2" presStyleLbl="alignNode1" presStyleIdx="21" presStyleCnt="27"/>
      <dgm:spPr/>
    </dgm:pt>
    <dgm:pt modelId="{873DB75A-CFED-4C5A-B6C4-D4178500AE7D}" type="pres">
      <dgm:prSet presAssocID="{B5C913D1-A3A5-45C4-859C-83F702E5DFF6}" presName="Child2Accent3" presStyleLbl="alignNode1" presStyleIdx="22" presStyleCnt="27"/>
      <dgm:spPr/>
    </dgm:pt>
    <dgm:pt modelId="{40CEA0A8-4F97-4CC2-9C3F-3D0F20471202}" type="pres">
      <dgm:prSet presAssocID="{B5C913D1-A3A5-45C4-859C-83F702E5DFF6}" presName="Child2Accent4" presStyleLbl="alignNode1" presStyleIdx="23" presStyleCnt="27"/>
      <dgm:spPr/>
    </dgm:pt>
    <dgm:pt modelId="{E1D00339-5DA1-435D-80B4-908EB23E9859}" type="pres">
      <dgm:prSet presAssocID="{B5C913D1-A3A5-45C4-859C-83F702E5DFF6}" presName="Child2Accent5" presStyleLbl="alignNode1" presStyleIdx="24" presStyleCnt="27"/>
      <dgm:spPr/>
    </dgm:pt>
    <dgm:pt modelId="{332A779A-A57B-4BAD-8090-65DD2990A96E}" type="pres">
      <dgm:prSet presAssocID="{B5C913D1-A3A5-45C4-859C-83F702E5DFF6}" presName="Child2Accent6" presStyleLbl="alignNode1" presStyleIdx="25" presStyleCnt="27"/>
      <dgm:spPr/>
    </dgm:pt>
    <dgm:pt modelId="{64564F0C-BD62-4CA7-A15F-55137E09275C}" type="pres">
      <dgm:prSet presAssocID="{B5C913D1-A3A5-45C4-859C-83F702E5DFF6}" presName="Child2Accent7" presStyleLbl="alignNode1" presStyleIdx="26" presStyleCnt="27"/>
      <dgm:spPr/>
    </dgm:pt>
    <dgm:pt modelId="{38F928D4-FCFF-4DF9-B8F4-0671008A037A}" type="pres">
      <dgm:prSet presAssocID="{B5C913D1-A3A5-45C4-859C-83F702E5DFF6}" presName="Child2" presStyleLbl="revTx" presStyleIdx="1" presStyleCnt="2" custScaleX="99942" custScaleY="88539" custLinFactY="62676" custLinFactNeighborX="-160" custLinFactNeighborY="100000">
        <dgm:presLayoutVars>
          <dgm:chMax/>
          <dgm:chPref val="0"/>
          <dgm:bulletEnabled val="1"/>
        </dgm:presLayoutVars>
      </dgm:prSet>
      <dgm:spPr/>
    </dgm:pt>
  </dgm:ptLst>
  <dgm:cxnLst>
    <dgm:cxn modelId="{F5D20D26-D29E-473C-9686-61C492FCE118}" type="presOf" srcId="{E98AEB37-9CD7-4C38-8399-B4F47EE99B3D}" destId="{022D193C-EF6C-45A0-A08B-8C571E7B5C72}" srcOrd="0" destOrd="0" presId="urn:microsoft.com/office/officeart/2011/layout/ConvergingText"/>
    <dgm:cxn modelId="{03B6E065-87A3-43FD-A2D2-A449E976D899}" srcId="{9373C523-7B43-48A7-94E0-CEDDD0418373}" destId="{30CD0E66-80EE-4CBF-81A3-94CE8350D5D1}" srcOrd="0" destOrd="0" parTransId="{A7C9C6DF-99EC-4457-A3F7-04E35E22A7E8}" sibTransId="{7965F620-1A9D-4F4D-875D-B100E90189F9}"/>
    <dgm:cxn modelId="{650DBF72-65DF-4C1B-AD69-DFE6E03BE547}" srcId="{30CD0E66-80EE-4CBF-81A3-94CE8350D5D1}" destId="{E98AEB37-9CD7-4C38-8399-B4F47EE99B3D}" srcOrd="0" destOrd="0" parTransId="{ACBEC705-6730-4600-812E-729E55B43396}" sibTransId="{B8168346-6CFD-4A10-AE7E-381B2900E883}"/>
    <dgm:cxn modelId="{446F877A-5F00-4010-8274-06AC4D1EBA8B}" type="presOf" srcId="{9373C523-7B43-48A7-94E0-CEDDD0418373}" destId="{084D6B19-90EF-41DA-9A97-5EF4A2885CB1}" srcOrd="0" destOrd="0" presId="urn:microsoft.com/office/officeart/2011/layout/ConvergingText"/>
    <dgm:cxn modelId="{5D5B69A0-4094-45B3-B086-2D374FFB035A}" srcId="{30CD0E66-80EE-4CBF-81A3-94CE8350D5D1}" destId="{B5C913D1-A3A5-45C4-859C-83F702E5DFF6}" srcOrd="1" destOrd="0" parTransId="{60C2C2C9-2EAD-4EEA-9363-BCBF68FA4491}" sibTransId="{1BC55CA4-4F52-49A8-B62D-88ED0E075BC9}"/>
    <dgm:cxn modelId="{17E889C9-327B-43BE-859C-8DE042B2FBE2}" type="presOf" srcId="{B5C913D1-A3A5-45C4-859C-83F702E5DFF6}" destId="{38F928D4-FCFF-4DF9-B8F4-0671008A037A}" srcOrd="0" destOrd="0" presId="urn:microsoft.com/office/officeart/2011/layout/ConvergingText"/>
    <dgm:cxn modelId="{84A08EF4-0771-4582-B3C5-7CE667A58702}" type="presOf" srcId="{30CD0E66-80EE-4CBF-81A3-94CE8350D5D1}" destId="{B8260A4C-0831-47E8-B26B-8AB797AD7CB9}" srcOrd="0" destOrd="0" presId="urn:microsoft.com/office/officeart/2011/layout/ConvergingText"/>
    <dgm:cxn modelId="{047FDAB7-155D-4551-9538-3E3792081205}" type="presParOf" srcId="{084D6B19-90EF-41DA-9A97-5EF4A2885CB1}" destId="{D7D49691-80B9-47FD-807D-DEBAF2C9E6E8}" srcOrd="0" destOrd="0" presId="urn:microsoft.com/office/officeart/2011/layout/ConvergingText"/>
    <dgm:cxn modelId="{5F0DE8B8-3DF3-4FB5-9800-423F2BB62D38}" type="presParOf" srcId="{D7D49691-80B9-47FD-807D-DEBAF2C9E6E8}" destId="{E4A900B9-5991-4C88-8C74-D97EB298A03F}" srcOrd="0" destOrd="0" presId="urn:microsoft.com/office/officeart/2011/layout/ConvergingText"/>
    <dgm:cxn modelId="{7CE6FBC4-DAEC-45BF-B3E7-48FBA801CD6F}" type="presParOf" srcId="{D7D49691-80B9-47FD-807D-DEBAF2C9E6E8}" destId="{A569640F-BBCB-4EC4-AF9C-C827B8F8C350}" srcOrd="1" destOrd="0" presId="urn:microsoft.com/office/officeart/2011/layout/ConvergingText"/>
    <dgm:cxn modelId="{7B667BAA-0952-4D4D-BCAB-EB44040A0D14}" type="presParOf" srcId="{D7D49691-80B9-47FD-807D-DEBAF2C9E6E8}" destId="{45E408E0-6B13-48ED-B4EE-63A55418E731}" srcOrd="2" destOrd="0" presId="urn:microsoft.com/office/officeart/2011/layout/ConvergingText"/>
    <dgm:cxn modelId="{70242DBF-0907-4FBB-A389-D154F788F0EA}" type="presParOf" srcId="{D7D49691-80B9-47FD-807D-DEBAF2C9E6E8}" destId="{6E5046F9-3AB6-45CD-9A26-A08D2C7AA339}" srcOrd="3" destOrd="0" presId="urn:microsoft.com/office/officeart/2011/layout/ConvergingText"/>
    <dgm:cxn modelId="{2D628BEC-AD15-4589-AB4B-3A4E778D7498}" type="presParOf" srcId="{D7D49691-80B9-47FD-807D-DEBAF2C9E6E8}" destId="{3D753E92-5C0D-4591-8547-D9AD23787F58}" srcOrd="4" destOrd="0" presId="urn:microsoft.com/office/officeart/2011/layout/ConvergingText"/>
    <dgm:cxn modelId="{4F42339C-3C59-4BA9-BFD1-3638BC822D51}" type="presParOf" srcId="{D7D49691-80B9-47FD-807D-DEBAF2C9E6E8}" destId="{7EA24E21-A557-4099-899C-3F8AAAE3EED7}" srcOrd="5" destOrd="0" presId="urn:microsoft.com/office/officeart/2011/layout/ConvergingText"/>
    <dgm:cxn modelId="{6E9E4578-7889-4E38-A575-83113586869D}" type="presParOf" srcId="{D7D49691-80B9-47FD-807D-DEBAF2C9E6E8}" destId="{2D61DFCA-2E0C-49A4-900D-EE9C45D3752D}" srcOrd="6" destOrd="0" presId="urn:microsoft.com/office/officeart/2011/layout/ConvergingText"/>
    <dgm:cxn modelId="{A6A3F947-5587-46A5-BB8B-C46B410CD18B}" type="presParOf" srcId="{D7D49691-80B9-47FD-807D-DEBAF2C9E6E8}" destId="{A0875408-C7D2-4161-83FF-4B25291D267B}" srcOrd="7" destOrd="0" presId="urn:microsoft.com/office/officeart/2011/layout/ConvergingText"/>
    <dgm:cxn modelId="{B3A369DE-B230-4669-A218-F34771E736C3}" type="presParOf" srcId="{D7D49691-80B9-47FD-807D-DEBAF2C9E6E8}" destId="{997E1734-78BC-4328-AD86-28AEE18D0D83}" srcOrd="8" destOrd="0" presId="urn:microsoft.com/office/officeart/2011/layout/ConvergingText"/>
    <dgm:cxn modelId="{72E6F25B-5293-439E-A33D-C9AC89F4F3E5}" type="presParOf" srcId="{D7D49691-80B9-47FD-807D-DEBAF2C9E6E8}" destId="{60C12A66-20C7-412C-BB2E-D7AA54C0FB92}" srcOrd="9" destOrd="0" presId="urn:microsoft.com/office/officeart/2011/layout/ConvergingText"/>
    <dgm:cxn modelId="{117D9EB6-8A70-4E98-96C4-6F599CC2806B}" type="presParOf" srcId="{D7D49691-80B9-47FD-807D-DEBAF2C9E6E8}" destId="{B8260A4C-0831-47E8-B26B-8AB797AD7CB9}" srcOrd="10" destOrd="0" presId="urn:microsoft.com/office/officeart/2011/layout/ConvergingText"/>
    <dgm:cxn modelId="{09E46C78-C4B8-46C2-858C-DA88471E1E19}" type="presParOf" srcId="{D7D49691-80B9-47FD-807D-DEBAF2C9E6E8}" destId="{D9305577-194B-4D4A-AE21-FE286D6D1A12}" srcOrd="11" destOrd="0" presId="urn:microsoft.com/office/officeart/2011/layout/ConvergingText"/>
    <dgm:cxn modelId="{93E4190E-049F-45A6-B112-D228E53FF4E8}" type="presParOf" srcId="{D7D49691-80B9-47FD-807D-DEBAF2C9E6E8}" destId="{27E4C597-DD10-4BAD-B045-9DE0809B6B8D}" srcOrd="12" destOrd="0" presId="urn:microsoft.com/office/officeart/2011/layout/ConvergingText"/>
    <dgm:cxn modelId="{38803BCF-4CA3-48C2-BCCA-F5B7767B2746}" type="presParOf" srcId="{D7D49691-80B9-47FD-807D-DEBAF2C9E6E8}" destId="{25803267-E1B9-471B-B6B0-37FE33E38A82}" srcOrd="13" destOrd="0" presId="urn:microsoft.com/office/officeart/2011/layout/ConvergingText"/>
    <dgm:cxn modelId="{033516C7-16BC-474C-88D2-30D533B4B9AD}" type="presParOf" srcId="{D7D49691-80B9-47FD-807D-DEBAF2C9E6E8}" destId="{C4C6DE0C-E1E2-4EAE-B8FB-0F0A592EB998}" srcOrd="14" destOrd="0" presId="urn:microsoft.com/office/officeart/2011/layout/ConvergingText"/>
    <dgm:cxn modelId="{17D098F1-0485-4A46-957B-A0AB2D53873C}" type="presParOf" srcId="{D7D49691-80B9-47FD-807D-DEBAF2C9E6E8}" destId="{D73B18C1-E2A9-4A74-B9B1-0FDAA2446B0C}" srcOrd="15" destOrd="0" presId="urn:microsoft.com/office/officeart/2011/layout/ConvergingText"/>
    <dgm:cxn modelId="{8430CF69-E0EE-41BB-B76A-509FA8C43BFA}" type="presParOf" srcId="{D7D49691-80B9-47FD-807D-DEBAF2C9E6E8}" destId="{EE03EE05-F1E2-4494-B500-345033B4539C}" srcOrd="16" destOrd="0" presId="urn:microsoft.com/office/officeart/2011/layout/ConvergingText"/>
    <dgm:cxn modelId="{D10CE471-2E8F-441B-9603-4A69FB647CD8}" type="presParOf" srcId="{D7D49691-80B9-47FD-807D-DEBAF2C9E6E8}" destId="{1A8C891D-2CBC-42F1-90FB-8BC8BB03EB49}" srcOrd="17" destOrd="0" presId="urn:microsoft.com/office/officeart/2011/layout/ConvergingText"/>
    <dgm:cxn modelId="{6AD729C6-F9FD-40A2-A155-9324D1545070}" type="presParOf" srcId="{D7D49691-80B9-47FD-807D-DEBAF2C9E6E8}" destId="{511A5AE1-7DA5-4123-8913-9C1C03CAF90F}" srcOrd="18" destOrd="0" presId="urn:microsoft.com/office/officeart/2011/layout/ConvergingText"/>
    <dgm:cxn modelId="{0D1F7E02-76F1-427B-B7E6-4F24090D239B}" type="presParOf" srcId="{D7D49691-80B9-47FD-807D-DEBAF2C9E6E8}" destId="{A3C8BAC1-ABF3-40E9-AD16-01AB13C9F550}" srcOrd="19" destOrd="0" presId="urn:microsoft.com/office/officeart/2011/layout/ConvergingText"/>
    <dgm:cxn modelId="{6201FB95-D74E-4136-B267-831D6CCFED84}" type="presParOf" srcId="{D7D49691-80B9-47FD-807D-DEBAF2C9E6E8}" destId="{022D193C-EF6C-45A0-A08B-8C571E7B5C72}" srcOrd="20" destOrd="0" presId="urn:microsoft.com/office/officeart/2011/layout/ConvergingText"/>
    <dgm:cxn modelId="{1E68B465-7737-432D-9456-9AA4EACBD278}" type="presParOf" srcId="{D7D49691-80B9-47FD-807D-DEBAF2C9E6E8}" destId="{214F5603-AF34-4923-9096-01FAB3E377D3}" srcOrd="21" destOrd="0" presId="urn:microsoft.com/office/officeart/2011/layout/ConvergingText"/>
    <dgm:cxn modelId="{0DADA40F-810E-4A21-AF0F-A8D510A76D6B}" type="presParOf" srcId="{D7D49691-80B9-47FD-807D-DEBAF2C9E6E8}" destId="{C2DFF029-AF69-423E-887B-C133933DBA7B}" srcOrd="22" destOrd="0" presId="urn:microsoft.com/office/officeart/2011/layout/ConvergingText"/>
    <dgm:cxn modelId="{29F68847-4CAB-4CAE-BC70-8EE764AC1E1F}" type="presParOf" srcId="{D7D49691-80B9-47FD-807D-DEBAF2C9E6E8}" destId="{873DB75A-CFED-4C5A-B6C4-D4178500AE7D}" srcOrd="23" destOrd="0" presId="urn:microsoft.com/office/officeart/2011/layout/ConvergingText"/>
    <dgm:cxn modelId="{32DB22F6-515D-4A1A-84FB-5FDB8956E22F}" type="presParOf" srcId="{D7D49691-80B9-47FD-807D-DEBAF2C9E6E8}" destId="{40CEA0A8-4F97-4CC2-9C3F-3D0F20471202}" srcOrd="24" destOrd="0" presId="urn:microsoft.com/office/officeart/2011/layout/ConvergingText"/>
    <dgm:cxn modelId="{647E4BEB-42EE-4C7A-A912-135B523155A2}" type="presParOf" srcId="{D7D49691-80B9-47FD-807D-DEBAF2C9E6E8}" destId="{E1D00339-5DA1-435D-80B4-908EB23E9859}" srcOrd="25" destOrd="0" presId="urn:microsoft.com/office/officeart/2011/layout/ConvergingText"/>
    <dgm:cxn modelId="{2717176B-8C18-4993-8AE7-B8A7764283DE}" type="presParOf" srcId="{D7D49691-80B9-47FD-807D-DEBAF2C9E6E8}" destId="{332A779A-A57B-4BAD-8090-65DD2990A96E}" srcOrd="26" destOrd="0" presId="urn:microsoft.com/office/officeart/2011/layout/ConvergingText"/>
    <dgm:cxn modelId="{7F9208EF-71D1-41D4-8705-EC59FBA75F5E}" type="presParOf" srcId="{D7D49691-80B9-47FD-807D-DEBAF2C9E6E8}" destId="{64564F0C-BD62-4CA7-A15F-55137E09275C}" srcOrd="27" destOrd="0" presId="urn:microsoft.com/office/officeart/2011/layout/ConvergingText"/>
    <dgm:cxn modelId="{FEE79B6B-7CAE-42A9-BFC3-507304359905}" type="presParOf" srcId="{D7D49691-80B9-47FD-807D-DEBAF2C9E6E8}" destId="{38F928D4-FCFF-4DF9-B8F4-0671008A037A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8CA1A8-438E-42DE-BEA2-AA8CC9A6C5EC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3DE8C78-2F26-4C6A-A8D4-DDD90A9F5464}">
      <dgm:prSet phldrT="[Text]"/>
      <dgm:spPr/>
      <dgm:t>
        <a:bodyPr/>
        <a:lstStyle/>
        <a:p>
          <a:r>
            <a:rPr lang="en-AU" dirty="0"/>
            <a:t>6-DoF Semantics-Aware Condition- and Viewpoint-Invariant Visual SLAM</a:t>
          </a:r>
          <a:endParaRPr lang="en-US" dirty="0"/>
        </a:p>
      </dgm:t>
    </dgm:pt>
    <dgm:pt modelId="{B2FCE167-2AF1-4E74-9474-4E6914339579}" type="parTrans" cxnId="{70D1BEF5-1BA1-4E5B-9C8E-468899381A98}">
      <dgm:prSet/>
      <dgm:spPr/>
      <dgm:t>
        <a:bodyPr/>
        <a:lstStyle/>
        <a:p>
          <a:endParaRPr lang="en-US"/>
        </a:p>
      </dgm:t>
    </dgm:pt>
    <dgm:pt modelId="{7812A660-2961-42A2-B5E1-A85548024853}" type="sibTrans" cxnId="{70D1BEF5-1BA1-4E5B-9C8E-468899381A98}">
      <dgm:prSet/>
      <dgm:spPr/>
      <dgm:t>
        <a:bodyPr/>
        <a:lstStyle/>
        <a:p>
          <a:endParaRPr lang="en-US"/>
        </a:p>
      </dgm:t>
    </dgm:pt>
    <dgm:pt modelId="{6961476C-675A-4766-B8E0-7543341F8EDE}">
      <dgm:prSet phldrT="[Text]"/>
      <dgm:spPr/>
      <dgm:t>
        <a:bodyPr/>
        <a:lstStyle/>
        <a:p>
          <a:r>
            <a:rPr lang="en-US" dirty="0"/>
            <a:t>System’s Response to Viewpoint and Condition Variations</a:t>
          </a:r>
        </a:p>
      </dgm:t>
    </dgm:pt>
    <dgm:pt modelId="{8903A458-0CAB-4A65-9DEC-7560D91C3731}" type="parTrans" cxnId="{DD2B22BF-9556-4835-9683-D7D6818155AC}">
      <dgm:prSet/>
      <dgm:spPr/>
      <dgm:t>
        <a:bodyPr/>
        <a:lstStyle/>
        <a:p>
          <a:endParaRPr lang="en-US"/>
        </a:p>
      </dgm:t>
    </dgm:pt>
    <dgm:pt modelId="{F832557F-AD27-4AF2-8C29-AC8D659C4A84}" type="sibTrans" cxnId="{DD2B22BF-9556-4835-9683-D7D6818155AC}">
      <dgm:prSet/>
      <dgm:spPr/>
      <dgm:t>
        <a:bodyPr/>
        <a:lstStyle/>
        <a:p>
          <a:endParaRPr lang="en-US"/>
        </a:p>
      </dgm:t>
    </dgm:pt>
    <dgm:pt modelId="{FA319693-F3A5-4107-9DAC-2272F991588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Tests on Real and Simulated Data</a:t>
          </a:r>
        </a:p>
      </dgm:t>
    </dgm:pt>
    <dgm:pt modelId="{C9341FDE-3A79-4072-A305-5486DEC113DF}" type="parTrans" cxnId="{AE3F3860-F178-4656-A8E1-FB7EC0962926}">
      <dgm:prSet/>
      <dgm:spPr/>
      <dgm:t>
        <a:bodyPr/>
        <a:lstStyle/>
        <a:p>
          <a:endParaRPr lang="en-US"/>
        </a:p>
      </dgm:t>
    </dgm:pt>
    <dgm:pt modelId="{B4FA3F40-1E86-446C-BF1A-48073D8D74DA}" type="sibTrans" cxnId="{AE3F3860-F178-4656-A8E1-FB7EC0962926}">
      <dgm:prSet/>
      <dgm:spPr/>
      <dgm:t>
        <a:bodyPr/>
        <a:lstStyle/>
        <a:p>
          <a:endParaRPr lang="en-US"/>
        </a:p>
      </dgm:t>
    </dgm:pt>
    <dgm:pt modelId="{554C03E6-9112-45C0-9887-27C9167E5EF5}">
      <dgm:prSet phldrT="[Text]"/>
      <dgm:spPr/>
      <dgm:t>
        <a:bodyPr/>
        <a:lstStyle/>
        <a:p>
          <a:r>
            <a:rPr lang="en-US" dirty="0"/>
            <a:t>Appearance Variations Within Environment</a:t>
          </a:r>
        </a:p>
      </dgm:t>
    </dgm:pt>
    <dgm:pt modelId="{E221CB7C-390D-40D1-B0E6-C3E9FB9AFAE6}" type="parTrans" cxnId="{81CEAE29-2EA4-4959-A7B2-173EDB4B8707}">
      <dgm:prSet/>
      <dgm:spPr/>
      <dgm:t>
        <a:bodyPr/>
        <a:lstStyle/>
        <a:p>
          <a:endParaRPr lang="en-US"/>
        </a:p>
      </dgm:t>
    </dgm:pt>
    <dgm:pt modelId="{677C35C3-14A6-4896-A512-17FEF8BF9A1E}" type="sibTrans" cxnId="{81CEAE29-2EA4-4959-A7B2-173EDB4B8707}">
      <dgm:prSet/>
      <dgm:spPr/>
      <dgm:t>
        <a:bodyPr/>
        <a:lstStyle/>
        <a:p>
          <a:endParaRPr lang="en-US"/>
        </a:p>
      </dgm:t>
    </dgm:pt>
    <dgm:pt modelId="{D61BF8F2-18AF-4DF5-9EFE-1458FDEDED0E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Semantic Map</a:t>
          </a:r>
        </a:p>
      </dgm:t>
    </dgm:pt>
    <dgm:pt modelId="{C485FC4F-1E33-486E-B406-1C670F1D95C0}" type="parTrans" cxnId="{2EFC4873-74D6-4AEA-BD90-6BE3A91A8DEA}">
      <dgm:prSet/>
      <dgm:spPr/>
      <dgm:t>
        <a:bodyPr/>
        <a:lstStyle/>
        <a:p>
          <a:endParaRPr lang="en-US"/>
        </a:p>
      </dgm:t>
    </dgm:pt>
    <dgm:pt modelId="{9EC48E2C-06B7-4673-AA9D-3DD18961DDCB}" type="sibTrans" cxnId="{2EFC4873-74D6-4AEA-BD90-6BE3A91A8DEA}">
      <dgm:prSet/>
      <dgm:spPr/>
      <dgm:t>
        <a:bodyPr/>
        <a:lstStyle/>
        <a:p>
          <a:endParaRPr lang="en-US"/>
        </a:p>
      </dgm:t>
    </dgm:pt>
    <dgm:pt modelId="{D5B4CD1F-4E5D-4D6D-9DA4-7A5AB4EFD8A1}">
      <dgm:prSet phldrT="[Text]"/>
      <dgm:spPr/>
      <dgm:t>
        <a:bodyPr/>
        <a:lstStyle/>
        <a:p>
          <a:r>
            <a:rPr lang="en-US" dirty="0"/>
            <a:t>Salient Objects/Regions for Place Recognition</a:t>
          </a:r>
        </a:p>
      </dgm:t>
    </dgm:pt>
    <dgm:pt modelId="{364EDEA8-495F-45B1-9D0F-C585EF911501}" type="parTrans" cxnId="{F05196CE-A3C8-464B-A182-15D094A30777}">
      <dgm:prSet/>
      <dgm:spPr/>
      <dgm:t>
        <a:bodyPr/>
        <a:lstStyle/>
        <a:p>
          <a:endParaRPr lang="en-US"/>
        </a:p>
      </dgm:t>
    </dgm:pt>
    <dgm:pt modelId="{AF74674E-6267-4A51-900E-FF0C9AF1CCEB}" type="sibTrans" cxnId="{F05196CE-A3C8-464B-A182-15D094A30777}">
      <dgm:prSet/>
      <dgm:spPr/>
      <dgm:t>
        <a:bodyPr/>
        <a:lstStyle/>
        <a:p>
          <a:endParaRPr lang="en-US"/>
        </a:p>
      </dgm:t>
    </dgm:pt>
    <dgm:pt modelId="{231954BA-BB0B-4830-83B8-72C803BD01E2}">
      <dgm:prSet phldrT="[Text]"/>
      <dgm:spPr/>
      <dgm:t>
        <a:bodyPr/>
        <a:lstStyle/>
        <a:p>
          <a:r>
            <a:rPr lang="en-US" dirty="0"/>
            <a:t>Appearance-Robust Geometric Transform</a:t>
          </a:r>
        </a:p>
      </dgm:t>
    </dgm:pt>
    <dgm:pt modelId="{CEEA6538-C893-4E0D-81F9-D5A7A7D71832}" type="parTrans" cxnId="{8B214F37-D57D-4D97-A6E3-A5D9D93D59A1}">
      <dgm:prSet/>
      <dgm:spPr/>
      <dgm:t>
        <a:bodyPr/>
        <a:lstStyle/>
        <a:p>
          <a:endParaRPr lang="en-US"/>
        </a:p>
      </dgm:t>
    </dgm:pt>
    <dgm:pt modelId="{E2192108-3535-4E17-902A-20787F16E156}" type="sibTrans" cxnId="{8B214F37-D57D-4D97-A6E3-A5D9D93D59A1}">
      <dgm:prSet/>
      <dgm:spPr/>
      <dgm:t>
        <a:bodyPr/>
        <a:lstStyle/>
        <a:p>
          <a:endParaRPr lang="en-US"/>
        </a:p>
      </dgm:t>
    </dgm:pt>
    <dgm:pt modelId="{4525676E-44C5-4AED-9360-CFF5FC94DF76}">
      <dgm:prSet phldrT="[Text]"/>
      <dgm:spPr/>
      <dgm:t>
        <a:bodyPr/>
        <a:lstStyle/>
        <a:p>
          <a:r>
            <a:rPr lang="en-US" dirty="0"/>
            <a:t>System Integration</a:t>
          </a:r>
        </a:p>
      </dgm:t>
    </dgm:pt>
    <dgm:pt modelId="{56C5A9F0-20B1-41CE-B2D6-AB76AD61CDFD}" type="parTrans" cxnId="{92F1AB6D-695D-4623-AE4A-383B17A4E805}">
      <dgm:prSet/>
      <dgm:spPr/>
      <dgm:t>
        <a:bodyPr/>
        <a:lstStyle/>
        <a:p>
          <a:endParaRPr lang="en-US"/>
        </a:p>
      </dgm:t>
    </dgm:pt>
    <dgm:pt modelId="{2F2D4101-7704-487F-9CD1-DE4E16E089FC}" type="sibTrans" cxnId="{92F1AB6D-695D-4623-AE4A-383B17A4E805}">
      <dgm:prSet/>
      <dgm:spPr/>
      <dgm:t>
        <a:bodyPr/>
        <a:lstStyle/>
        <a:p>
          <a:endParaRPr lang="en-US"/>
        </a:p>
      </dgm:t>
    </dgm:pt>
    <dgm:pt modelId="{2395338B-49E0-4F9D-8613-1B244E7D03E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6-DoF Semantics-Aware Visual SLAM</a:t>
          </a:r>
        </a:p>
      </dgm:t>
    </dgm:pt>
    <dgm:pt modelId="{60921A22-B4E2-4519-BE54-6C834B983ECB}" type="parTrans" cxnId="{823ED205-0880-4F82-9E74-02C5F06ACAE0}">
      <dgm:prSet/>
      <dgm:spPr/>
      <dgm:t>
        <a:bodyPr/>
        <a:lstStyle/>
        <a:p>
          <a:endParaRPr lang="en-US"/>
        </a:p>
      </dgm:t>
    </dgm:pt>
    <dgm:pt modelId="{5894B1DE-3052-4629-97FF-4FC00676BB83}" type="sibTrans" cxnId="{823ED205-0880-4F82-9E74-02C5F06ACAE0}">
      <dgm:prSet/>
      <dgm:spPr/>
      <dgm:t>
        <a:bodyPr/>
        <a:lstStyle/>
        <a:p>
          <a:endParaRPr lang="en-US"/>
        </a:p>
      </dgm:t>
    </dgm:pt>
    <dgm:pt modelId="{1C3E2341-D4C7-41BB-A78B-1422B4BE2CE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6-DoF Condition-Invariant Visual SLAM</a:t>
          </a:r>
        </a:p>
      </dgm:t>
    </dgm:pt>
    <dgm:pt modelId="{1F4F3E96-59B5-4866-93E3-1BBB3434937F}" type="parTrans" cxnId="{D656A903-DC18-41C8-A3A4-FD965C380F93}">
      <dgm:prSet/>
      <dgm:spPr/>
      <dgm:t>
        <a:bodyPr/>
        <a:lstStyle/>
        <a:p>
          <a:endParaRPr lang="en-US"/>
        </a:p>
      </dgm:t>
    </dgm:pt>
    <dgm:pt modelId="{B1509F73-909D-43F2-AF00-548CE32676B1}" type="sibTrans" cxnId="{D656A903-DC18-41C8-A3A4-FD965C380F93}">
      <dgm:prSet/>
      <dgm:spPr/>
      <dgm:t>
        <a:bodyPr/>
        <a:lstStyle/>
        <a:p>
          <a:endParaRPr lang="en-US"/>
        </a:p>
      </dgm:t>
    </dgm:pt>
    <dgm:pt modelId="{95FB09F3-A2D3-49FE-B7D4-D592789B93DF}">
      <dgm:prSet phldrT="[Text]"/>
      <dgm:spPr/>
      <dgm:t>
        <a:bodyPr/>
        <a:lstStyle/>
        <a:p>
          <a:r>
            <a:rPr lang="en-US" dirty="0"/>
            <a:t>Condition-Invariant Image Description</a:t>
          </a:r>
        </a:p>
      </dgm:t>
    </dgm:pt>
    <dgm:pt modelId="{CB69203E-9A4D-4584-A6C3-0DC960F7C24E}" type="parTrans" cxnId="{2B2B291F-BC90-47D0-89DF-34C772A07853}">
      <dgm:prSet/>
      <dgm:spPr/>
      <dgm:t>
        <a:bodyPr/>
        <a:lstStyle/>
        <a:p>
          <a:endParaRPr lang="en-US"/>
        </a:p>
      </dgm:t>
    </dgm:pt>
    <dgm:pt modelId="{A3EECE50-7B62-4C9D-A599-DDE8B40A63B1}" type="sibTrans" cxnId="{2B2B291F-BC90-47D0-89DF-34C772A07853}">
      <dgm:prSet/>
      <dgm:spPr/>
      <dgm:t>
        <a:bodyPr/>
        <a:lstStyle/>
        <a:p>
          <a:endParaRPr lang="en-US"/>
        </a:p>
      </dgm:t>
    </dgm:pt>
    <dgm:pt modelId="{05C2FB93-EEE0-43DE-B3D7-1E1FA6EDA386}">
      <dgm:prSet phldrT="[Text]"/>
      <dgm:spPr/>
      <dgm:t>
        <a:bodyPr/>
        <a:lstStyle/>
        <a:p>
          <a:r>
            <a:rPr lang="en-US" dirty="0"/>
            <a:t>Semantic Segmentation of Images</a:t>
          </a:r>
        </a:p>
      </dgm:t>
    </dgm:pt>
    <dgm:pt modelId="{82D7A29D-0A1A-47C8-B962-99A1E20E3723}" type="parTrans" cxnId="{7FABBBDD-FD9C-4EA3-A47D-6D4FFA5C52F9}">
      <dgm:prSet/>
      <dgm:spPr/>
      <dgm:t>
        <a:bodyPr/>
        <a:lstStyle/>
        <a:p>
          <a:endParaRPr lang="en-US"/>
        </a:p>
      </dgm:t>
    </dgm:pt>
    <dgm:pt modelId="{CFC361F5-E697-46BE-8A0F-DE3C808A0B60}" type="sibTrans" cxnId="{7FABBBDD-FD9C-4EA3-A47D-6D4FFA5C52F9}">
      <dgm:prSet/>
      <dgm:spPr/>
      <dgm:t>
        <a:bodyPr/>
        <a:lstStyle/>
        <a:p>
          <a:endParaRPr lang="en-US"/>
        </a:p>
      </dgm:t>
    </dgm:pt>
    <dgm:pt modelId="{65B2DA60-4189-47B4-BCDE-D73FFA20E5D9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Determine Condition-Dependent and Dynamic Objects</a:t>
          </a:r>
        </a:p>
      </dgm:t>
    </dgm:pt>
    <dgm:pt modelId="{66F059BF-34FD-48E6-A162-BB45B5D36215}" type="parTrans" cxnId="{EE98B144-BD3C-4940-BD18-AE88464BF32E}">
      <dgm:prSet/>
      <dgm:spPr/>
      <dgm:t>
        <a:bodyPr/>
        <a:lstStyle/>
        <a:p>
          <a:endParaRPr lang="en-US"/>
        </a:p>
      </dgm:t>
    </dgm:pt>
    <dgm:pt modelId="{71A7943B-2EA8-4C75-BBD2-C3B3754F415C}" type="sibTrans" cxnId="{EE98B144-BD3C-4940-BD18-AE88464BF32E}">
      <dgm:prSet/>
      <dgm:spPr/>
      <dgm:t>
        <a:bodyPr/>
        <a:lstStyle/>
        <a:p>
          <a:endParaRPr lang="en-US"/>
        </a:p>
      </dgm:t>
    </dgm:pt>
    <dgm:pt modelId="{7763A523-8048-4AE9-BFB0-E91713781D52}">
      <dgm:prSet phldrT="[Text]"/>
      <dgm:spPr/>
      <dgm:t>
        <a:bodyPr/>
        <a:lstStyle/>
        <a:p>
          <a:r>
            <a:rPr lang="en-US" dirty="0"/>
            <a:t>Semantic Segmentation of Environment</a:t>
          </a:r>
        </a:p>
      </dgm:t>
    </dgm:pt>
    <dgm:pt modelId="{8B581E0F-AB3A-4F01-92FB-0A05BFA17706}" type="parTrans" cxnId="{E6F132C1-8737-4AAB-AF86-D2DF20F72F75}">
      <dgm:prSet/>
      <dgm:spPr/>
      <dgm:t>
        <a:bodyPr/>
        <a:lstStyle/>
        <a:p>
          <a:endParaRPr lang="en-US"/>
        </a:p>
      </dgm:t>
    </dgm:pt>
    <dgm:pt modelId="{695E1F6C-7114-4975-8912-A9D7769EB52B}" type="sibTrans" cxnId="{E6F132C1-8737-4AAB-AF86-D2DF20F72F75}">
      <dgm:prSet/>
      <dgm:spPr/>
      <dgm:t>
        <a:bodyPr/>
        <a:lstStyle/>
        <a:p>
          <a:endParaRPr lang="en-US"/>
        </a:p>
      </dgm:t>
    </dgm:pt>
    <dgm:pt modelId="{504B298B-C463-4C80-A5FB-B3DFB8161A1D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Place Categorization improves Place Recognition</a:t>
          </a:r>
        </a:p>
      </dgm:t>
    </dgm:pt>
    <dgm:pt modelId="{6F7C4D09-A8E7-41E3-A8DD-C32EA2F23899}" type="parTrans" cxnId="{48EC6778-206B-4A4E-ACD2-8DF4D52A1747}">
      <dgm:prSet/>
      <dgm:spPr/>
      <dgm:t>
        <a:bodyPr/>
        <a:lstStyle/>
        <a:p>
          <a:endParaRPr lang="en-US"/>
        </a:p>
      </dgm:t>
    </dgm:pt>
    <dgm:pt modelId="{BEFE8102-AE60-41B8-86E3-979266F697A3}" type="sibTrans" cxnId="{48EC6778-206B-4A4E-ACD2-8DF4D52A1747}">
      <dgm:prSet/>
      <dgm:spPr/>
      <dgm:t>
        <a:bodyPr/>
        <a:lstStyle/>
        <a:p>
          <a:endParaRPr lang="en-US"/>
        </a:p>
      </dgm:t>
    </dgm:pt>
    <dgm:pt modelId="{7848EA9B-9353-4C42-AC27-9A6DC24E28BD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High-Fidelity Performance Evaluation</a:t>
          </a:r>
        </a:p>
      </dgm:t>
    </dgm:pt>
    <dgm:pt modelId="{7045BC2A-8D33-4D53-8FB7-5C0D1BFBD560}" type="parTrans" cxnId="{9557B6F0-416C-4E68-831E-2BD273CF0236}">
      <dgm:prSet/>
      <dgm:spPr/>
      <dgm:t>
        <a:bodyPr/>
        <a:lstStyle/>
        <a:p>
          <a:endParaRPr lang="en-US"/>
        </a:p>
      </dgm:t>
    </dgm:pt>
    <dgm:pt modelId="{4F14E4EA-20B7-4A47-ADDB-887E2B69EFAC}" type="sibTrans" cxnId="{9557B6F0-416C-4E68-831E-2BD273CF0236}">
      <dgm:prSet/>
      <dgm:spPr/>
      <dgm:t>
        <a:bodyPr/>
        <a:lstStyle/>
        <a:p>
          <a:endParaRPr lang="en-US"/>
        </a:p>
      </dgm:t>
    </dgm:pt>
    <dgm:pt modelId="{4A6E1844-8F0B-4735-B0DB-A5CFCE37723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Robustness to Low Light and Rapid Camera Movement</a:t>
          </a:r>
        </a:p>
      </dgm:t>
    </dgm:pt>
    <dgm:pt modelId="{DBD6AA22-34CD-4BE5-9EFD-33E7EEF8B101}" type="parTrans" cxnId="{857BD190-8279-4D62-BFFF-BE7A39729B84}">
      <dgm:prSet/>
      <dgm:spPr/>
      <dgm:t>
        <a:bodyPr/>
        <a:lstStyle/>
        <a:p>
          <a:endParaRPr lang="en-US"/>
        </a:p>
      </dgm:t>
    </dgm:pt>
    <dgm:pt modelId="{65171781-03DB-400A-B212-38DB5AEB0D0D}" type="sibTrans" cxnId="{857BD190-8279-4D62-BFFF-BE7A39729B84}">
      <dgm:prSet/>
      <dgm:spPr/>
      <dgm:t>
        <a:bodyPr/>
        <a:lstStyle/>
        <a:p>
          <a:endParaRPr lang="en-US"/>
        </a:p>
      </dgm:t>
    </dgm:pt>
    <dgm:pt modelId="{C5D3BFD4-CE6A-4577-9D0A-7207DB43CF5C}">
      <dgm:prSet phldrT="[Text]"/>
      <dgm:spPr>
        <a:solidFill>
          <a:schemeClr val="accent1"/>
        </a:solidFill>
      </dgm:spPr>
      <dgm:t>
        <a:bodyPr/>
        <a:lstStyle/>
        <a:p>
          <a:r>
            <a:rPr lang="en-US" i="1" dirty="0"/>
            <a:t>Coarse </a:t>
          </a:r>
          <a:r>
            <a:rPr lang="en-US" i="0" dirty="0"/>
            <a:t>Ego-motion Estimation</a:t>
          </a:r>
          <a:endParaRPr lang="en-US" i="1" dirty="0"/>
        </a:p>
      </dgm:t>
    </dgm:pt>
    <dgm:pt modelId="{AB7E04D5-53F9-4C62-935A-0EEF109AB267}" type="parTrans" cxnId="{E3BBC25A-02C5-4BA0-A1F9-3EB088C7AF11}">
      <dgm:prSet/>
      <dgm:spPr/>
      <dgm:t>
        <a:bodyPr/>
        <a:lstStyle/>
        <a:p>
          <a:endParaRPr lang="en-US"/>
        </a:p>
      </dgm:t>
    </dgm:pt>
    <dgm:pt modelId="{38795E11-F4FA-4B5E-99BE-C3011B0CDFC5}" type="sibTrans" cxnId="{E3BBC25A-02C5-4BA0-A1F9-3EB088C7AF11}">
      <dgm:prSet/>
      <dgm:spPr/>
      <dgm:t>
        <a:bodyPr/>
        <a:lstStyle/>
        <a:p>
          <a:endParaRPr lang="en-US"/>
        </a:p>
      </dgm:t>
    </dgm:pt>
    <dgm:pt modelId="{1010AC03-5D67-4F2F-A022-92D4A4DAFCB7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i="0" dirty="0"/>
            <a:t>Supplement</a:t>
          </a:r>
          <a:r>
            <a:rPr lang="en-US" i="1" dirty="0"/>
            <a:t> </a:t>
          </a:r>
          <a:r>
            <a:rPr lang="en-US" i="0" dirty="0"/>
            <a:t>state-of-the-art Visual Odometry</a:t>
          </a:r>
          <a:endParaRPr lang="en-US" i="1" dirty="0"/>
        </a:p>
      </dgm:t>
    </dgm:pt>
    <dgm:pt modelId="{526D36D3-8AB2-4795-B31A-F1EF0114629C}" type="parTrans" cxnId="{2D452467-1AFE-4A99-9E64-0BA59560968A}">
      <dgm:prSet/>
      <dgm:spPr/>
      <dgm:t>
        <a:bodyPr/>
        <a:lstStyle/>
        <a:p>
          <a:endParaRPr lang="en-US"/>
        </a:p>
      </dgm:t>
    </dgm:pt>
    <dgm:pt modelId="{38BD4C60-D8BF-41A6-8B95-8B0B8E73ABDA}" type="sibTrans" cxnId="{2D452467-1AFE-4A99-9E64-0BA59560968A}">
      <dgm:prSet/>
      <dgm:spPr/>
      <dgm:t>
        <a:bodyPr/>
        <a:lstStyle/>
        <a:p>
          <a:endParaRPr lang="en-US"/>
        </a:p>
      </dgm:t>
    </dgm:pt>
    <dgm:pt modelId="{825271C9-11D3-40AE-95C8-137D3C1A9A95}" type="pres">
      <dgm:prSet presAssocID="{978CA1A8-438E-42DE-BEA2-AA8CC9A6C5E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AFABC31-0D53-490F-9A4D-79C9D14C56B8}" type="pres">
      <dgm:prSet presAssocID="{B3DE8C78-2F26-4C6A-A8D4-DDD90A9F5464}" presName="root1" presStyleCnt="0"/>
      <dgm:spPr/>
    </dgm:pt>
    <dgm:pt modelId="{380C451C-A5B6-4D0D-ACE6-50010C5C6A54}" type="pres">
      <dgm:prSet presAssocID="{B3DE8C78-2F26-4C6A-A8D4-DDD90A9F5464}" presName="LevelOneTextNode" presStyleLbl="node0" presStyleIdx="0" presStyleCnt="1" custScaleX="71210" custScaleY="198641" custLinFactNeighborX="7717" custLinFactNeighborY="2312">
        <dgm:presLayoutVars>
          <dgm:chPref val="3"/>
        </dgm:presLayoutVars>
      </dgm:prSet>
      <dgm:spPr/>
    </dgm:pt>
    <dgm:pt modelId="{ED5635F4-42E0-4370-A37A-8BEBB651909E}" type="pres">
      <dgm:prSet presAssocID="{B3DE8C78-2F26-4C6A-A8D4-DDD90A9F5464}" presName="level2hierChild" presStyleCnt="0"/>
      <dgm:spPr/>
    </dgm:pt>
    <dgm:pt modelId="{028393E6-B589-4823-97CA-C61C2CE6EB3F}" type="pres">
      <dgm:prSet presAssocID="{8903A458-0CAB-4A65-9DEC-7560D91C3731}" presName="conn2-1" presStyleLbl="parChTrans1D2" presStyleIdx="0" presStyleCnt="6"/>
      <dgm:spPr/>
    </dgm:pt>
    <dgm:pt modelId="{9D6DFF33-EFF1-4401-B574-C7FB6232E652}" type="pres">
      <dgm:prSet presAssocID="{8903A458-0CAB-4A65-9DEC-7560D91C3731}" presName="connTx" presStyleLbl="parChTrans1D2" presStyleIdx="0" presStyleCnt="6"/>
      <dgm:spPr/>
    </dgm:pt>
    <dgm:pt modelId="{2300AE14-B207-402B-B556-9CA655AE94D1}" type="pres">
      <dgm:prSet presAssocID="{6961476C-675A-4766-B8E0-7543341F8EDE}" presName="root2" presStyleCnt="0"/>
      <dgm:spPr/>
    </dgm:pt>
    <dgm:pt modelId="{2D2A80BF-310B-4288-B6D0-2F016899AB01}" type="pres">
      <dgm:prSet presAssocID="{6961476C-675A-4766-B8E0-7543341F8EDE}" presName="LevelTwoTextNode" presStyleLbl="node2" presStyleIdx="0" presStyleCnt="6" custLinFactNeighborX="-9365">
        <dgm:presLayoutVars>
          <dgm:chPref val="3"/>
        </dgm:presLayoutVars>
      </dgm:prSet>
      <dgm:spPr/>
    </dgm:pt>
    <dgm:pt modelId="{9C736DA6-2E6B-43BD-8A42-21428685BDC8}" type="pres">
      <dgm:prSet presAssocID="{6961476C-675A-4766-B8E0-7543341F8EDE}" presName="level3hierChild" presStyleCnt="0"/>
      <dgm:spPr/>
    </dgm:pt>
    <dgm:pt modelId="{F5CB2641-E99E-4AFF-86EE-EC73408E890F}" type="pres">
      <dgm:prSet presAssocID="{C9341FDE-3A79-4072-A305-5486DEC113DF}" presName="conn2-1" presStyleLbl="parChTrans1D3" presStyleIdx="0" presStyleCnt="6"/>
      <dgm:spPr/>
    </dgm:pt>
    <dgm:pt modelId="{76CBF12D-2771-4B10-B8EF-23B1C17C8D85}" type="pres">
      <dgm:prSet presAssocID="{C9341FDE-3A79-4072-A305-5486DEC113DF}" presName="connTx" presStyleLbl="parChTrans1D3" presStyleIdx="0" presStyleCnt="6"/>
      <dgm:spPr/>
    </dgm:pt>
    <dgm:pt modelId="{5EBA3303-963C-4C81-90D7-3177D305813B}" type="pres">
      <dgm:prSet presAssocID="{FA319693-F3A5-4107-9DAC-2272F9915882}" presName="root2" presStyleCnt="0"/>
      <dgm:spPr/>
    </dgm:pt>
    <dgm:pt modelId="{A16685F1-21E1-44E3-86EE-2C9C062B738B}" type="pres">
      <dgm:prSet presAssocID="{FA319693-F3A5-4107-9DAC-2272F9915882}" presName="LevelTwoTextNode" presStyleLbl="node3" presStyleIdx="0" presStyleCnt="6" custLinFactNeighborX="-15035">
        <dgm:presLayoutVars>
          <dgm:chPref val="3"/>
        </dgm:presLayoutVars>
      </dgm:prSet>
      <dgm:spPr/>
    </dgm:pt>
    <dgm:pt modelId="{EA38857E-D8D5-4EFC-AD94-49FD3B7888F7}" type="pres">
      <dgm:prSet presAssocID="{FA319693-F3A5-4107-9DAC-2272F9915882}" presName="level3hierChild" presStyleCnt="0"/>
      <dgm:spPr/>
    </dgm:pt>
    <dgm:pt modelId="{520A034B-0C50-4FC3-B30E-7B1BA66CD3C0}" type="pres">
      <dgm:prSet presAssocID="{7045BC2A-8D33-4D53-8FB7-5C0D1BFBD560}" presName="conn2-1" presStyleLbl="parChTrans1D4" presStyleIdx="0" presStyleCnt="6"/>
      <dgm:spPr/>
    </dgm:pt>
    <dgm:pt modelId="{D7F1DCF7-C95A-4473-A398-8C2993013C7E}" type="pres">
      <dgm:prSet presAssocID="{7045BC2A-8D33-4D53-8FB7-5C0D1BFBD560}" presName="connTx" presStyleLbl="parChTrans1D4" presStyleIdx="0" presStyleCnt="6"/>
      <dgm:spPr/>
    </dgm:pt>
    <dgm:pt modelId="{E12F7DC5-C2C3-48B4-A1CF-C1962C995673}" type="pres">
      <dgm:prSet presAssocID="{7848EA9B-9353-4C42-AC27-9A6DC24E28BD}" presName="root2" presStyleCnt="0"/>
      <dgm:spPr/>
    </dgm:pt>
    <dgm:pt modelId="{951C22B0-A88C-412E-BF7D-51333D789792}" type="pres">
      <dgm:prSet presAssocID="{7848EA9B-9353-4C42-AC27-9A6DC24E28BD}" presName="LevelTwoTextNode" presStyleLbl="node4" presStyleIdx="0" presStyleCnt="6" custLinFactNeighborX="-17450">
        <dgm:presLayoutVars>
          <dgm:chPref val="3"/>
        </dgm:presLayoutVars>
      </dgm:prSet>
      <dgm:spPr/>
    </dgm:pt>
    <dgm:pt modelId="{337D3AC1-7522-4825-B0EB-FEF3852B418A}" type="pres">
      <dgm:prSet presAssocID="{7848EA9B-9353-4C42-AC27-9A6DC24E28BD}" presName="level3hierChild" presStyleCnt="0"/>
      <dgm:spPr/>
    </dgm:pt>
    <dgm:pt modelId="{248E1042-6621-4E80-9392-8668C1EF142A}" type="pres">
      <dgm:prSet presAssocID="{E221CB7C-390D-40D1-B0E6-C3E9FB9AFAE6}" presName="conn2-1" presStyleLbl="parChTrans1D2" presStyleIdx="1" presStyleCnt="6"/>
      <dgm:spPr/>
    </dgm:pt>
    <dgm:pt modelId="{7ECC7573-009B-4447-A27C-3DE0A40089E5}" type="pres">
      <dgm:prSet presAssocID="{E221CB7C-390D-40D1-B0E6-C3E9FB9AFAE6}" presName="connTx" presStyleLbl="parChTrans1D2" presStyleIdx="1" presStyleCnt="6"/>
      <dgm:spPr/>
    </dgm:pt>
    <dgm:pt modelId="{956CE4A9-DAE0-4240-ABFA-0A777C8FAB31}" type="pres">
      <dgm:prSet presAssocID="{554C03E6-9112-45C0-9887-27C9167E5EF5}" presName="root2" presStyleCnt="0"/>
      <dgm:spPr/>
    </dgm:pt>
    <dgm:pt modelId="{AC5AFBD9-99AA-4C7A-89EA-E32804C1FBAA}" type="pres">
      <dgm:prSet presAssocID="{554C03E6-9112-45C0-9887-27C9167E5EF5}" presName="LevelTwoTextNode" presStyleLbl="node2" presStyleIdx="1" presStyleCnt="6" custLinFactNeighborX="-9365">
        <dgm:presLayoutVars>
          <dgm:chPref val="3"/>
        </dgm:presLayoutVars>
      </dgm:prSet>
      <dgm:spPr/>
    </dgm:pt>
    <dgm:pt modelId="{FAF0A82B-BB2A-4E38-AADA-B3E33AE51CE3}" type="pres">
      <dgm:prSet presAssocID="{554C03E6-9112-45C0-9887-27C9167E5EF5}" presName="level3hierChild" presStyleCnt="0"/>
      <dgm:spPr/>
    </dgm:pt>
    <dgm:pt modelId="{6F8E9373-DE6A-4CAF-A7FE-7B3C4BD0C576}" type="pres">
      <dgm:prSet presAssocID="{8B581E0F-AB3A-4F01-92FB-0A05BFA17706}" presName="conn2-1" presStyleLbl="parChTrans1D3" presStyleIdx="1" presStyleCnt="6"/>
      <dgm:spPr/>
    </dgm:pt>
    <dgm:pt modelId="{DD9EAD04-F8D6-4273-AEA6-FE94FF8D7A73}" type="pres">
      <dgm:prSet presAssocID="{8B581E0F-AB3A-4F01-92FB-0A05BFA17706}" presName="connTx" presStyleLbl="parChTrans1D3" presStyleIdx="1" presStyleCnt="6"/>
      <dgm:spPr/>
    </dgm:pt>
    <dgm:pt modelId="{B045C63D-D46D-425E-9224-32F1E125BA58}" type="pres">
      <dgm:prSet presAssocID="{7763A523-8048-4AE9-BFB0-E91713781D52}" presName="root2" presStyleCnt="0"/>
      <dgm:spPr/>
    </dgm:pt>
    <dgm:pt modelId="{FA974F09-600F-4DEB-93F7-C87F10520036}" type="pres">
      <dgm:prSet presAssocID="{7763A523-8048-4AE9-BFB0-E91713781D52}" presName="LevelTwoTextNode" presStyleLbl="node3" presStyleIdx="1" presStyleCnt="6" custLinFactNeighborX="-15035">
        <dgm:presLayoutVars>
          <dgm:chPref val="3"/>
        </dgm:presLayoutVars>
      </dgm:prSet>
      <dgm:spPr/>
    </dgm:pt>
    <dgm:pt modelId="{CA9F8799-AF14-4956-A3B5-04A0276081EB}" type="pres">
      <dgm:prSet presAssocID="{7763A523-8048-4AE9-BFB0-E91713781D52}" presName="level3hierChild" presStyleCnt="0"/>
      <dgm:spPr/>
    </dgm:pt>
    <dgm:pt modelId="{A9299D55-E5B5-4D5E-B90C-7F13FDA8244E}" type="pres">
      <dgm:prSet presAssocID="{6F7C4D09-A8E7-41E3-A8DD-C32EA2F23899}" presName="conn2-1" presStyleLbl="parChTrans1D4" presStyleIdx="1" presStyleCnt="6"/>
      <dgm:spPr/>
    </dgm:pt>
    <dgm:pt modelId="{09B77661-8BF6-482E-9CD4-8703850993D2}" type="pres">
      <dgm:prSet presAssocID="{6F7C4D09-A8E7-41E3-A8DD-C32EA2F23899}" presName="connTx" presStyleLbl="parChTrans1D4" presStyleIdx="1" presStyleCnt="6"/>
      <dgm:spPr/>
    </dgm:pt>
    <dgm:pt modelId="{94DC914D-14BC-4ABC-BDCD-00F6D8CFFE9D}" type="pres">
      <dgm:prSet presAssocID="{504B298B-C463-4C80-A5FB-B3DFB8161A1D}" presName="root2" presStyleCnt="0"/>
      <dgm:spPr/>
    </dgm:pt>
    <dgm:pt modelId="{23C06911-8421-4756-80B1-7D8C047CD4F3}" type="pres">
      <dgm:prSet presAssocID="{504B298B-C463-4C80-A5FB-B3DFB8161A1D}" presName="LevelTwoTextNode" presStyleLbl="node4" presStyleIdx="1" presStyleCnt="6" custLinFactNeighborX="-17450">
        <dgm:presLayoutVars>
          <dgm:chPref val="3"/>
        </dgm:presLayoutVars>
      </dgm:prSet>
      <dgm:spPr/>
    </dgm:pt>
    <dgm:pt modelId="{38065F94-4718-4864-9E86-0BF48BAC1E45}" type="pres">
      <dgm:prSet presAssocID="{504B298B-C463-4C80-A5FB-B3DFB8161A1D}" presName="level3hierChild" presStyleCnt="0"/>
      <dgm:spPr/>
    </dgm:pt>
    <dgm:pt modelId="{ED3C217C-D2E6-4389-BADE-B7E726612C21}" type="pres">
      <dgm:prSet presAssocID="{DBD6AA22-34CD-4BE5-9EFD-33E7EEF8B101}" presName="conn2-1" presStyleLbl="parChTrans1D2" presStyleIdx="2" presStyleCnt="6"/>
      <dgm:spPr/>
    </dgm:pt>
    <dgm:pt modelId="{5B3C3DF2-81E6-4648-9C72-CC73E3C0407F}" type="pres">
      <dgm:prSet presAssocID="{DBD6AA22-34CD-4BE5-9EFD-33E7EEF8B101}" presName="connTx" presStyleLbl="parChTrans1D2" presStyleIdx="2" presStyleCnt="6"/>
      <dgm:spPr/>
    </dgm:pt>
    <dgm:pt modelId="{B559795F-98F8-451A-8ED1-2A929D3530D8}" type="pres">
      <dgm:prSet presAssocID="{4A6E1844-8F0B-4735-B0DB-A5CFCE37723F}" presName="root2" presStyleCnt="0"/>
      <dgm:spPr/>
    </dgm:pt>
    <dgm:pt modelId="{14CA7A6E-CC98-492A-A606-16BD0B74647C}" type="pres">
      <dgm:prSet presAssocID="{4A6E1844-8F0B-4735-B0DB-A5CFCE37723F}" presName="LevelTwoTextNode" presStyleLbl="node2" presStyleIdx="2" presStyleCnt="6" custLinFactNeighborX="-9365">
        <dgm:presLayoutVars>
          <dgm:chPref val="3"/>
        </dgm:presLayoutVars>
      </dgm:prSet>
      <dgm:spPr/>
    </dgm:pt>
    <dgm:pt modelId="{AEDED298-9F35-41E1-BE2F-66B617277F64}" type="pres">
      <dgm:prSet presAssocID="{4A6E1844-8F0B-4735-B0DB-A5CFCE37723F}" presName="level3hierChild" presStyleCnt="0"/>
      <dgm:spPr/>
    </dgm:pt>
    <dgm:pt modelId="{81353015-6EC7-4C04-8326-3E088638AF05}" type="pres">
      <dgm:prSet presAssocID="{AB7E04D5-53F9-4C62-935A-0EEF109AB267}" presName="conn2-1" presStyleLbl="parChTrans1D3" presStyleIdx="2" presStyleCnt="6"/>
      <dgm:spPr/>
    </dgm:pt>
    <dgm:pt modelId="{F17AE16E-1122-4AD6-B671-AD9656CD3517}" type="pres">
      <dgm:prSet presAssocID="{AB7E04D5-53F9-4C62-935A-0EEF109AB267}" presName="connTx" presStyleLbl="parChTrans1D3" presStyleIdx="2" presStyleCnt="6"/>
      <dgm:spPr/>
    </dgm:pt>
    <dgm:pt modelId="{4C76E352-99DF-4FF8-AB44-9EA6738D8A5D}" type="pres">
      <dgm:prSet presAssocID="{C5D3BFD4-CE6A-4577-9D0A-7207DB43CF5C}" presName="root2" presStyleCnt="0"/>
      <dgm:spPr/>
    </dgm:pt>
    <dgm:pt modelId="{A5FA8610-0966-4D4F-AE1F-E221BBAE12FC}" type="pres">
      <dgm:prSet presAssocID="{C5D3BFD4-CE6A-4577-9D0A-7207DB43CF5C}" presName="LevelTwoTextNode" presStyleLbl="node3" presStyleIdx="2" presStyleCnt="6" custLinFactNeighborX="-15035">
        <dgm:presLayoutVars>
          <dgm:chPref val="3"/>
        </dgm:presLayoutVars>
      </dgm:prSet>
      <dgm:spPr/>
    </dgm:pt>
    <dgm:pt modelId="{49D11046-5B63-4E64-A80F-50E8E6FFF03A}" type="pres">
      <dgm:prSet presAssocID="{C5D3BFD4-CE6A-4577-9D0A-7207DB43CF5C}" presName="level3hierChild" presStyleCnt="0"/>
      <dgm:spPr/>
    </dgm:pt>
    <dgm:pt modelId="{33D63C96-D0B7-4B7F-85C6-9873E5A88BBC}" type="pres">
      <dgm:prSet presAssocID="{526D36D3-8AB2-4795-B31A-F1EF0114629C}" presName="conn2-1" presStyleLbl="parChTrans1D4" presStyleIdx="2" presStyleCnt="6"/>
      <dgm:spPr/>
    </dgm:pt>
    <dgm:pt modelId="{89363339-FDC6-4A7F-B79D-40870B082BB5}" type="pres">
      <dgm:prSet presAssocID="{526D36D3-8AB2-4795-B31A-F1EF0114629C}" presName="connTx" presStyleLbl="parChTrans1D4" presStyleIdx="2" presStyleCnt="6"/>
      <dgm:spPr/>
    </dgm:pt>
    <dgm:pt modelId="{21431D97-2F26-4336-9883-43133B42697D}" type="pres">
      <dgm:prSet presAssocID="{1010AC03-5D67-4F2F-A022-92D4A4DAFCB7}" presName="root2" presStyleCnt="0"/>
      <dgm:spPr/>
    </dgm:pt>
    <dgm:pt modelId="{B57CD10E-8167-450F-89C4-40DA914F0D85}" type="pres">
      <dgm:prSet presAssocID="{1010AC03-5D67-4F2F-A022-92D4A4DAFCB7}" presName="LevelTwoTextNode" presStyleLbl="node4" presStyleIdx="2" presStyleCnt="6" custLinFactNeighborX="-17450">
        <dgm:presLayoutVars>
          <dgm:chPref val="3"/>
        </dgm:presLayoutVars>
      </dgm:prSet>
      <dgm:spPr/>
    </dgm:pt>
    <dgm:pt modelId="{7206B2CB-1F2C-4C81-8792-DEBD60AB0EB3}" type="pres">
      <dgm:prSet presAssocID="{1010AC03-5D67-4F2F-A022-92D4A4DAFCB7}" presName="level3hierChild" presStyleCnt="0"/>
      <dgm:spPr/>
    </dgm:pt>
    <dgm:pt modelId="{E7B17E53-89CC-4055-92BE-6200ACEFE2DB}" type="pres">
      <dgm:prSet presAssocID="{364EDEA8-495F-45B1-9D0F-C585EF911501}" presName="conn2-1" presStyleLbl="parChTrans1D2" presStyleIdx="3" presStyleCnt="6"/>
      <dgm:spPr/>
    </dgm:pt>
    <dgm:pt modelId="{326C9C8D-8FCF-4AA1-8DC0-5EF837E130A9}" type="pres">
      <dgm:prSet presAssocID="{364EDEA8-495F-45B1-9D0F-C585EF911501}" presName="connTx" presStyleLbl="parChTrans1D2" presStyleIdx="3" presStyleCnt="6"/>
      <dgm:spPr/>
    </dgm:pt>
    <dgm:pt modelId="{343444CC-476D-4DB0-B959-E85CEFFAD05F}" type="pres">
      <dgm:prSet presAssocID="{D5B4CD1F-4E5D-4D6D-9DA4-7A5AB4EFD8A1}" presName="root2" presStyleCnt="0"/>
      <dgm:spPr/>
    </dgm:pt>
    <dgm:pt modelId="{58BC4125-5E80-40AD-B07F-BA0491B88B68}" type="pres">
      <dgm:prSet presAssocID="{D5B4CD1F-4E5D-4D6D-9DA4-7A5AB4EFD8A1}" presName="LevelTwoTextNode" presStyleLbl="node2" presStyleIdx="3" presStyleCnt="6" custLinFactNeighborX="-9365">
        <dgm:presLayoutVars>
          <dgm:chPref val="3"/>
        </dgm:presLayoutVars>
      </dgm:prSet>
      <dgm:spPr/>
    </dgm:pt>
    <dgm:pt modelId="{5CFA0E56-692C-4C41-826B-771BBB3F5F70}" type="pres">
      <dgm:prSet presAssocID="{D5B4CD1F-4E5D-4D6D-9DA4-7A5AB4EFD8A1}" presName="level3hierChild" presStyleCnt="0"/>
      <dgm:spPr/>
    </dgm:pt>
    <dgm:pt modelId="{F28AF9C4-549E-4FD1-A63D-960F1E857B0D}" type="pres">
      <dgm:prSet presAssocID="{82D7A29D-0A1A-47C8-B962-99A1E20E3723}" presName="conn2-1" presStyleLbl="parChTrans1D3" presStyleIdx="3" presStyleCnt="6"/>
      <dgm:spPr/>
    </dgm:pt>
    <dgm:pt modelId="{C4056F47-C757-4FE6-B6CF-51E60D3570A2}" type="pres">
      <dgm:prSet presAssocID="{82D7A29D-0A1A-47C8-B962-99A1E20E3723}" presName="connTx" presStyleLbl="parChTrans1D3" presStyleIdx="3" presStyleCnt="6"/>
      <dgm:spPr/>
    </dgm:pt>
    <dgm:pt modelId="{5787CC2C-800B-4800-926D-0044B7C41E6D}" type="pres">
      <dgm:prSet presAssocID="{05C2FB93-EEE0-43DE-B3D7-1E1FA6EDA386}" presName="root2" presStyleCnt="0"/>
      <dgm:spPr/>
    </dgm:pt>
    <dgm:pt modelId="{2C5ECF0F-8D23-4497-94DA-5756C6AD3036}" type="pres">
      <dgm:prSet presAssocID="{05C2FB93-EEE0-43DE-B3D7-1E1FA6EDA386}" presName="LevelTwoTextNode" presStyleLbl="node3" presStyleIdx="3" presStyleCnt="6" custLinFactNeighborX="-15035">
        <dgm:presLayoutVars>
          <dgm:chPref val="3"/>
        </dgm:presLayoutVars>
      </dgm:prSet>
      <dgm:spPr/>
    </dgm:pt>
    <dgm:pt modelId="{6B934930-10F0-4FD3-A5E4-5CFEEBC7505E}" type="pres">
      <dgm:prSet presAssocID="{05C2FB93-EEE0-43DE-B3D7-1E1FA6EDA386}" presName="level3hierChild" presStyleCnt="0"/>
      <dgm:spPr/>
    </dgm:pt>
    <dgm:pt modelId="{0C4631E4-3FAB-40DD-95FA-03024ADAF938}" type="pres">
      <dgm:prSet presAssocID="{66F059BF-34FD-48E6-A162-BB45B5D36215}" presName="conn2-1" presStyleLbl="parChTrans1D4" presStyleIdx="3" presStyleCnt="6"/>
      <dgm:spPr/>
    </dgm:pt>
    <dgm:pt modelId="{068A0B4D-78B2-41A0-9D5B-4A7298F116C6}" type="pres">
      <dgm:prSet presAssocID="{66F059BF-34FD-48E6-A162-BB45B5D36215}" presName="connTx" presStyleLbl="parChTrans1D4" presStyleIdx="3" presStyleCnt="6"/>
      <dgm:spPr/>
    </dgm:pt>
    <dgm:pt modelId="{AA104EEF-CD2E-4312-8AE2-BAC57F47BF25}" type="pres">
      <dgm:prSet presAssocID="{65B2DA60-4189-47B4-BCDE-D73FFA20E5D9}" presName="root2" presStyleCnt="0"/>
      <dgm:spPr/>
    </dgm:pt>
    <dgm:pt modelId="{2B03D8DF-5063-4D23-8241-8540338B1A72}" type="pres">
      <dgm:prSet presAssocID="{65B2DA60-4189-47B4-BCDE-D73FFA20E5D9}" presName="LevelTwoTextNode" presStyleLbl="node4" presStyleIdx="3" presStyleCnt="6" custLinFactNeighborX="-17450">
        <dgm:presLayoutVars>
          <dgm:chPref val="3"/>
        </dgm:presLayoutVars>
      </dgm:prSet>
      <dgm:spPr/>
    </dgm:pt>
    <dgm:pt modelId="{F3507E44-B00B-432B-83C8-91B1BF9DF844}" type="pres">
      <dgm:prSet presAssocID="{65B2DA60-4189-47B4-BCDE-D73FFA20E5D9}" presName="level3hierChild" presStyleCnt="0"/>
      <dgm:spPr/>
    </dgm:pt>
    <dgm:pt modelId="{BF1B8CA3-6208-41A7-AD15-18B5D0854A77}" type="pres">
      <dgm:prSet presAssocID="{CEEA6538-C893-4E0D-81F9-D5A7A7D71832}" presName="conn2-1" presStyleLbl="parChTrans1D2" presStyleIdx="4" presStyleCnt="6"/>
      <dgm:spPr/>
    </dgm:pt>
    <dgm:pt modelId="{E609BA52-0943-42FD-A2CF-315E2862B1E3}" type="pres">
      <dgm:prSet presAssocID="{CEEA6538-C893-4E0D-81F9-D5A7A7D71832}" presName="connTx" presStyleLbl="parChTrans1D2" presStyleIdx="4" presStyleCnt="6"/>
      <dgm:spPr/>
    </dgm:pt>
    <dgm:pt modelId="{E7877DA5-6CA5-49BD-8A95-9BC4C546062B}" type="pres">
      <dgm:prSet presAssocID="{231954BA-BB0B-4830-83B8-72C803BD01E2}" presName="root2" presStyleCnt="0"/>
      <dgm:spPr/>
    </dgm:pt>
    <dgm:pt modelId="{14CC8A75-D212-4550-9CE4-C960821C935C}" type="pres">
      <dgm:prSet presAssocID="{231954BA-BB0B-4830-83B8-72C803BD01E2}" presName="LevelTwoTextNode" presStyleLbl="node2" presStyleIdx="4" presStyleCnt="6" custLinFactNeighborX="-9365">
        <dgm:presLayoutVars>
          <dgm:chPref val="3"/>
        </dgm:presLayoutVars>
      </dgm:prSet>
      <dgm:spPr/>
    </dgm:pt>
    <dgm:pt modelId="{032ABC39-9FB7-467A-8E4E-98ECC8873C1B}" type="pres">
      <dgm:prSet presAssocID="{231954BA-BB0B-4830-83B8-72C803BD01E2}" presName="level3hierChild" presStyleCnt="0"/>
      <dgm:spPr/>
    </dgm:pt>
    <dgm:pt modelId="{ED5120B0-3F80-44E6-8CD7-17CBB6E599F9}" type="pres">
      <dgm:prSet presAssocID="{CB69203E-9A4D-4584-A6C3-0DC960F7C24E}" presName="conn2-1" presStyleLbl="parChTrans1D3" presStyleIdx="4" presStyleCnt="6"/>
      <dgm:spPr/>
    </dgm:pt>
    <dgm:pt modelId="{B2576EDF-9517-4707-A06F-EBCA609E040E}" type="pres">
      <dgm:prSet presAssocID="{CB69203E-9A4D-4584-A6C3-0DC960F7C24E}" presName="connTx" presStyleLbl="parChTrans1D3" presStyleIdx="4" presStyleCnt="6"/>
      <dgm:spPr/>
    </dgm:pt>
    <dgm:pt modelId="{4EE7983A-A226-4A01-86DD-DFC07B351754}" type="pres">
      <dgm:prSet presAssocID="{95FB09F3-A2D3-49FE-B7D4-D592789B93DF}" presName="root2" presStyleCnt="0"/>
      <dgm:spPr/>
    </dgm:pt>
    <dgm:pt modelId="{3C616B16-5B00-4854-913B-48F8693873C0}" type="pres">
      <dgm:prSet presAssocID="{95FB09F3-A2D3-49FE-B7D4-D592789B93DF}" presName="LevelTwoTextNode" presStyleLbl="node3" presStyleIdx="4" presStyleCnt="6" custLinFactNeighborX="-15035">
        <dgm:presLayoutVars>
          <dgm:chPref val="3"/>
        </dgm:presLayoutVars>
      </dgm:prSet>
      <dgm:spPr/>
    </dgm:pt>
    <dgm:pt modelId="{F8271C41-A8A4-42FB-9819-962DDF9C80F4}" type="pres">
      <dgm:prSet presAssocID="{95FB09F3-A2D3-49FE-B7D4-D592789B93DF}" presName="level3hierChild" presStyleCnt="0"/>
      <dgm:spPr/>
    </dgm:pt>
    <dgm:pt modelId="{F7E36310-72E7-4186-8030-83A504CC720B}" type="pres">
      <dgm:prSet presAssocID="{1F4F3E96-59B5-4866-93E3-1BBB3434937F}" presName="conn2-1" presStyleLbl="parChTrans1D4" presStyleIdx="4" presStyleCnt="6"/>
      <dgm:spPr/>
    </dgm:pt>
    <dgm:pt modelId="{3DFF8A28-3E8F-4F24-A67C-03CD4DBD9D9F}" type="pres">
      <dgm:prSet presAssocID="{1F4F3E96-59B5-4866-93E3-1BBB3434937F}" presName="connTx" presStyleLbl="parChTrans1D4" presStyleIdx="4" presStyleCnt="6"/>
      <dgm:spPr/>
    </dgm:pt>
    <dgm:pt modelId="{FAE0EEF5-6CD3-483D-AEF2-DE8177AA23B4}" type="pres">
      <dgm:prSet presAssocID="{1C3E2341-D4C7-41BB-A78B-1422B4BE2CE8}" presName="root2" presStyleCnt="0"/>
      <dgm:spPr/>
    </dgm:pt>
    <dgm:pt modelId="{87DF4873-FD7F-4ECF-B43C-DADFF39C4F36}" type="pres">
      <dgm:prSet presAssocID="{1C3E2341-D4C7-41BB-A78B-1422B4BE2CE8}" presName="LevelTwoTextNode" presStyleLbl="node4" presStyleIdx="4" presStyleCnt="6" custLinFactNeighborX="-17450">
        <dgm:presLayoutVars>
          <dgm:chPref val="3"/>
        </dgm:presLayoutVars>
      </dgm:prSet>
      <dgm:spPr/>
    </dgm:pt>
    <dgm:pt modelId="{778BC47E-F6DA-40CE-99EA-95CFBE4381FC}" type="pres">
      <dgm:prSet presAssocID="{1C3E2341-D4C7-41BB-A78B-1422B4BE2CE8}" presName="level3hierChild" presStyleCnt="0"/>
      <dgm:spPr/>
    </dgm:pt>
    <dgm:pt modelId="{FBF4E83D-CFC8-4D52-B4CD-B7F6DA2D850E}" type="pres">
      <dgm:prSet presAssocID="{56C5A9F0-20B1-41CE-B2D6-AB76AD61CDFD}" presName="conn2-1" presStyleLbl="parChTrans1D2" presStyleIdx="5" presStyleCnt="6"/>
      <dgm:spPr/>
    </dgm:pt>
    <dgm:pt modelId="{6168B981-F5F2-492F-BFC4-0F7DD9C23254}" type="pres">
      <dgm:prSet presAssocID="{56C5A9F0-20B1-41CE-B2D6-AB76AD61CDFD}" presName="connTx" presStyleLbl="parChTrans1D2" presStyleIdx="5" presStyleCnt="6"/>
      <dgm:spPr/>
    </dgm:pt>
    <dgm:pt modelId="{B48B1413-AC3E-434F-A129-B301DDAB2986}" type="pres">
      <dgm:prSet presAssocID="{4525676E-44C5-4AED-9360-CFF5FC94DF76}" presName="root2" presStyleCnt="0"/>
      <dgm:spPr/>
    </dgm:pt>
    <dgm:pt modelId="{3AA2D995-2EA1-44D1-9DCF-32FCA272B6A0}" type="pres">
      <dgm:prSet presAssocID="{4525676E-44C5-4AED-9360-CFF5FC94DF76}" presName="LevelTwoTextNode" presStyleLbl="node2" presStyleIdx="5" presStyleCnt="6" custLinFactNeighborX="-9365">
        <dgm:presLayoutVars>
          <dgm:chPref val="3"/>
        </dgm:presLayoutVars>
      </dgm:prSet>
      <dgm:spPr/>
    </dgm:pt>
    <dgm:pt modelId="{3A117147-8E9B-4E4B-AFAF-1B63DC40894A}" type="pres">
      <dgm:prSet presAssocID="{4525676E-44C5-4AED-9360-CFF5FC94DF76}" presName="level3hierChild" presStyleCnt="0"/>
      <dgm:spPr/>
    </dgm:pt>
    <dgm:pt modelId="{00F09FEE-07BE-4BF8-8009-36B8730292B3}" type="pres">
      <dgm:prSet presAssocID="{C485FC4F-1E33-486E-B406-1C670F1D95C0}" presName="conn2-1" presStyleLbl="parChTrans1D3" presStyleIdx="5" presStyleCnt="6"/>
      <dgm:spPr/>
    </dgm:pt>
    <dgm:pt modelId="{8DA30A08-6CBC-4AA4-8140-A50D3A26BB3A}" type="pres">
      <dgm:prSet presAssocID="{C485FC4F-1E33-486E-B406-1C670F1D95C0}" presName="connTx" presStyleLbl="parChTrans1D3" presStyleIdx="5" presStyleCnt="6"/>
      <dgm:spPr/>
    </dgm:pt>
    <dgm:pt modelId="{01BE9833-B8EF-49BC-A53A-9B23DE9457C0}" type="pres">
      <dgm:prSet presAssocID="{D61BF8F2-18AF-4DF5-9EFE-1458FDEDED0E}" presName="root2" presStyleCnt="0"/>
      <dgm:spPr/>
    </dgm:pt>
    <dgm:pt modelId="{4684A4CF-F476-405D-AE47-B6787FC52FE6}" type="pres">
      <dgm:prSet presAssocID="{D61BF8F2-18AF-4DF5-9EFE-1458FDEDED0E}" presName="LevelTwoTextNode" presStyleLbl="node3" presStyleIdx="5" presStyleCnt="6" custLinFactNeighborX="-15035">
        <dgm:presLayoutVars>
          <dgm:chPref val="3"/>
        </dgm:presLayoutVars>
      </dgm:prSet>
      <dgm:spPr/>
    </dgm:pt>
    <dgm:pt modelId="{86AE9C82-E9AA-4413-87D5-C07D1DEB9966}" type="pres">
      <dgm:prSet presAssocID="{D61BF8F2-18AF-4DF5-9EFE-1458FDEDED0E}" presName="level3hierChild" presStyleCnt="0"/>
      <dgm:spPr/>
    </dgm:pt>
    <dgm:pt modelId="{835706B3-8D79-4F70-B54B-BF42619BBC1C}" type="pres">
      <dgm:prSet presAssocID="{60921A22-B4E2-4519-BE54-6C834B983ECB}" presName="conn2-1" presStyleLbl="parChTrans1D4" presStyleIdx="5" presStyleCnt="6"/>
      <dgm:spPr/>
    </dgm:pt>
    <dgm:pt modelId="{3FEAB006-B20E-424A-8A08-1ED713A8D434}" type="pres">
      <dgm:prSet presAssocID="{60921A22-B4E2-4519-BE54-6C834B983ECB}" presName="connTx" presStyleLbl="parChTrans1D4" presStyleIdx="5" presStyleCnt="6"/>
      <dgm:spPr/>
    </dgm:pt>
    <dgm:pt modelId="{53A38106-A94F-4324-93A3-DFC9229E984A}" type="pres">
      <dgm:prSet presAssocID="{2395338B-49E0-4F9D-8613-1B244E7D03E8}" presName="root2" presStyleCnt="0"/>
      <dgm:spPr/>
    </dgm:pt>
    <dgm:pt modelId="{CA159B0C-16C5-4855-B7C2-F28A2831F88E}" type="pres">
      <dgm:prSet presAssocID="{2395338B-49E0-4F9D-8613-1B244E7D03E8}" presName="LevelTwoTextNode" presStyleLbl="node4" presStyleIdx="5" presStyleCnt="6" custLinFactNeighborX="-17450">
        <dgm:presLayoutVars>
          <dgm:chPref val="3"/>
        </dgm:presLayoutVars>
      </dgm:prSet>
      <dgm:spPr/>
    </dgm:pt>
    <dgm:pt modelId="{CB323D8D-5333-4A0D-8F24-9833E2F4330C}" type="pres">
      <dgm:prSet presAssocID="{2395338B-49E0-4F9D-8613-1B244E7D03E8}" presName="level3hierChild" presStyleCnt="0"/>
      <dgm:spPr/>
    </dgm:pt>
  </dgm:ptLst>
  <dgm:cxnLst>
    <dgm:cxn modelId="{D656A903-DC18-41C8-A3A4-FD965C380F93}" srcId="{95FB09F3-A2D3-49FE-B7D4-D592789B93DF}" destId="{1C3E2341-D4C7-41BB-A78B-1422B4BE2CE8}" srcOrd="0" destOrd="0" parTransId="{1F4F3E96-59B5-4866-93E3-1BBB3434937F}" sibTransId="{B1509F73-909D-43F2-AF00-548CE32676B1}"/>
    <dgm:cxn modelId="{823ED205-0880-4F82-9E74-02C5F06ACAE0}" srcId="{D61BF8F2-18AF-4DF5-9EFE-1458FDEDED0E}" destId="{2395338B-49E0-4F9D-8613-1B244E7D03E8}" srcOrd="0" destOrd="0" parTransId="{60921A22-B4E2-4519-BE54-6C834B983ECB}" sibTransId="{5894B1DE-3052-4629-97FF-4FC00676BB83}"/>
    <dgm:cxn modelId="{E9AF440D-FACC-44BA-BD98-2A82AC653382}" type="presOf" srcId="{1010AC03-5D67-4F2F-A022-92D4A4DAFCB7}" destId="{B57CD10E-8167-450F-89C4-40DA914F0D85}" srcOrd="0" destOrd="0" presId="urn:microsoft.com/office/officeart/2005/8/layout/hierarchy2"/>
    <dgm:cxn modelId="{8C8C3819-971C-4BC6-B6AA-5767B544753C}" type="presOf" srcId="{8903A458-0CAB-4A65-9DEC-7560D91C3731}" destId="{9D6DFF33-EFF1-4401-B574-C7FB6232E652}" srcOrd="1" destOrd="0" presId="urn:microsoft.com/office/officeart/2005/8/layout/hierarchy2"/>
    <dgm:cxn modelId="{D60D181A-F88A-4BBF-A1ED-29B8934C6E8E}" type="presOf" srcId="{8B581E0F-AB3A-4F01-92FB-0A05BFA17706}" destId="{6F8E9373-DE6A-4CAF-A7FE-7B3C4BD0C576}" srcOrd="0" destOrd="0" presId="urn:microsoft.com/office/officeart/2005/8/layout/hierarchy2"/>
    <dgm:cxn modelId="{7E1A181B-A371-45C5-B645-133EBBF32654}" type="presOf" srcId="{978CA1A8-438E-42DE-BEA2-AA8CC9A6C5EC}" destId="{825271C9-11D3-40AE-95C8-137D3C1A9A95}" srcOrd="0" destOrd="0" presId="urn:microsoft.com/office/officeart/2005/8/layout/hierarchy2"/>
    <dgm:cxn modelId="{2B2B291F-BC90-47D0-89DF-34C772A07853}" srcId="{231954BA-BB0B-4830-83B8-72C803BD01E2}" destId="{95FB09F3-A2D3-49FE-B7D4-D592789B93DF}" srcOrd="0" destOrd="0" parTransId="{CB69203E-9A4D-4584-A6C3-0DC960F7C24E}" sibTransId="{A3EECE50-7B62-4C9D-A599-DDE8B40A63B1}"/>
    <dgm:cxn modelId="{AF786720-DFE3-4487-BCC2-36283CD5B285}" type="presOf" srcId="{82D7A29D-0A1A-47C8-B962-99A1E20E3723}" destId="{C4056F47-C757-4FE6-B6CF-51E60D3570A2}" srcOrd="1" destOrd="0" presId="urn:microsoft.com/office/officeart/2005/8/layout/hierarchy2"/>
    <dgm:cxn modelId="{26058023-3F3B-4E31-BF77-7BC5103BBE77}" type="presOf" srcId="{D5B4CD1F-4E5D-4D6D-9DA4-7A5AB4EFD8A1}" destId="{58BC4125-5E80-40AD-B07F-BA0491B88B68}" srcOrd="0" destOrd="0" presId="urn:microsoft.com/office/officeart/2005/8/layout/hierarchy2"/>
    <dgm:cxn modelId="{81CEAE29-2EA4-4959-A7B2-173EDB4B8707}" srcId="{B3DE8C78-2F26-4C6A-A8D4-DDD90A9F5464}" destId="{554C03E6-9112-45C0-9887-27C9167E5EF5}" srcOrd="1" destOrd="0" parTransId="{E221CB7C-390D-40D1-B0E6-C3E9FB9AFAE6}" sibTransId="{677C35C3-14A6-4896-A512-17FEF8BF9A1E}"/>
    <dgm:cxn modelId="{A1B7382A-FF71-4994-B9B0-89163C7B1764}" type="presOf" srcId="{6F7C4D09-A8E7-41E3-A8DD-C32EA2F23899}" destId="{09B77661-8BF6-482E-9CD4-8703850993D2}" srcOrd="1" destOrd="0" presId="urn:microsoft.com/office/officeart/2005/8/layout/hierarchy2"/>
    <dgm:cxn modelId="{0D1B5E2A-5AA9-4E92-B9E0-B8549C28689A}" type="presOf" srcId="{7045BC2A-8D33-4D53-8FB7-5C0D1BFBD560}" destId="{D7F1DCF7-C95A-4473-A398-8C2993013C7E}" srcOrd="1" destOrd="0" presId="urn:microsoft.com/office/officeart/2005/8/layout/hierarchy2"/>
    <dgm:cxn modelId="{1ABF092D-1A24-4353-9CCD-F79A642C47AF}" type="presOf" srcId="{526D36D3-8AB2-4795-B31A-F1EF0114629C}" destId="{33D63C96-D0B7-4B7F-85C6-9873E5A88BBC}" srcOrd="0" destOrd="0" presId="urn:microsoft.com/office/officeart/2005/8/layout/hierarchy2"/>
    <dgm:cxn modelId="{8B55A22D-4FDE-43A3-8887-9BC15D88A8B2}" type="presOf" srcId="{C9341FDE-3A79-4072-A305-5486DEC113DF}" destId="{76CBF12D-2771-4B10-B8EF-23B1C17C8D85}" srcOrd="1" destOrd="0" presId="urn:microsoft.com/office/officeart/2005/8/layout/hierarchy2"/>
    <dgm:cxn modelId="{7E41D232-07BD-463B-85F8-12C74EC5A362}" type="presOf" srcId="{B3DE8C78-2F26-4C6A-A8D4-DDD90A9F5464}" destId="{380C451C-A5B6-4D0D-ACE6-50010C5C6A54}" srcOrd="0" destOrd="0" presId="urn:microsoft.com/office/officeart/2005/8/layout/hierarchy2"/>
    <dgm:cxn modelId="{8B214F37-D57D-4D97-A6E3-A5D9D93D59A1}" srcId="{B3DE8C78-2F26-4C6A-A8D4-DDD90A9F5464}" destId="{231954BA-BB0B-4830-83B8-72C803BD01E2}" srcOrd="4" destOrd="0" parTransId="{CEEA6538-C893-4E0D-81F9-D5A7A7D71832}" sibTransId="{E2192108-3535-4E17-902A-20787F16E156}"/>
    <dgm:cxn modelId="{3A0DC638-6A77-4151-BFFD-02C0E44BE0E8}" type="presOf" srcId="{56C5A9F0-20B1-41CE-B2D6-AB76AD61CDFD}" destId="{FBF4E83D-CFC8-4D52-B4CD-B7F6DA2D850E}" srcOrd="0" destOrd="0" presId="urn:microsoft.com/office/officeart/2005/8/layout/hierarchy2"/>
    <dgm:cxn modelId="{33E84340-790C-40B2-9EC5-1BFB5D73D8F2}" type="presOf" srcId="{CEEA6538-C893-4E0D-81F9-D5A7A7D71832}" destId="{BF1B8CA3-6208-41A7-AD15-18B5D0854A77}" srcOrd="0" destOrd="0" presId="urn:microsoft.com/office/officeart/2005/8/layout/hierarchy2"/>
    <dgm:cxn modelId="{9BEB325B-7C1C-4C47-A8F4-3C61B8E84C43}" type="presOf" srcId="{82D7A29D-0A1A-47C8-B962-99A1E20E3723}" destId="{F28AF9C4-549E-4FD1-A63D-960F1E857B0D}" srcOrd="0" destOrd="0" presId="urn:microsoft.com/office/officeart/2005/8/layout/hierarchy2"/>
    <dgm:cxn modelId="{78EB265C-52D0-489B-9B8E-4CD8EF687A36}" type="presOf" srcId="{C485FC4F-1E33-486E-B406-1C670F1D95C0}" destId="{8DA30A08-6CBC-4AA4-8140-A50D3A26BB3A}" srcOrd="1" destOrd="0" presId="urn:microsoft.com/office/officeart/2005/8/layout/hierarchy2"/>
    <dgm:cxn modelId="{D512EB5C-3A73-4CC0-A8E4-C26942FC3099}" type="presOf" srcId="{66F059BF-34FD-48E6-A162-BB45B5D36215}" destId="{0C4631E4-3FAB-40DD-95FA-03024ADAF938}" srcOrd="0" destOrd="0" presId="urn:microsoft.com/office/officeart/2005/8/layout/hierarchy2"/>
    <dgm:cxn modelId="{F8ED045D-FD7D-481D-AFE4-DB7769C55FC6}" type="presOf" srcId="{CB69203E-9A4D-4584-A6C3-0DC960F7C24E}" destId="{ED5120B0-3F80-44E6-8CD7-17CBB6E599F9}" srcOrd="0" destOrd="0" presId="urn:microsoft.com/office/officeart/2005/8/layout/hierarchy2"/>
    <dgm:cxn modelId="{6C77935F-C4D9-40CD-9FDC-F3CC3F3FE7ED}" type="presOf" srcId="{65B2DA60-4189-47B4-BCDE-D73FFA20E5D9}" destId="{2B03D8DF-5063-4D23-8241-8540338B1A72}" srcOrd="0" destOrd="0" presId="urn:microsoft.com/office/officeart/2005/8/layout/hierarchy2"/>
    <dgm:cxn modelId="{AE3F3860-F178-4656-A8E1-FB7EC0962926}" srcId="{6961476C-675A-4766-B8E0-7543341F8EDE}" destId="{FA319693-F3A5-4107-9DAC-2272F9915882}" srcOrd="0" destOrd="0" parTransId="{C9341FDE-3A79-4072-A305-5486DEC113DF}" sibTransId="{B4FA3F40-1E86-446C-BF1A-48073D8D74DA}"/>
    <dgm:cxn modelId="{1B8BA761-EE02-42EE-AEE6-2629A8C5A885}" type="presOf" srcId="{D61BF8F2-18AF-4DF5-9EFE-1458FDEDED0E}" destId="{4684A4CF-F476-405D-AE47-B6787FC52FE6}" srcOrd="0" destOrd="0" presId="urn:microsoft.com/office/officeart/2005/8/layout/hierarchy2"/>
    <dgm:cxn modelId="{EE98B144-BD3C-4940-BD18-AE88464BF32E}" srcId="{05C2FB93-EEE0-43DE-B3D7-1E1FA6EDA386}" destId="{65B2DA60-4189-47B4-BCDE-D73FFA20E5D9}" srcOrd="0" destOrd="0" parTransId="{66F059BF-34FD-48E6-A162-BB45B5D36215}" sibTransId="{71A7943B-2EA8-4C75-BBD2-C3B3754F415C}"/>
    <dgm:cxn modelId="{A39EE066-1C9C-41AC-B1FD-ADE0F5257C6B}" type="presOf" srcId="{1F4F3E96-59B5-4866-93E3-1BBB3434937F}" destId="{F7E36310-72E7-4186-8030-83A504CC720B}" srcOrd="0" destOrd="0" presId="urn:microsoft.com/office/officeart/2005/8/layout/hierarchy2"/>
    <dgm:cxn modelId="{2D452467-1AFE-4A99-9E64-0BA59560968A}" srcId="{C5D3BFD4-CE6A-4577-9D0A-7207DB43CF5C}" destId="{1010AC03-5D67-4F2F-A022-92D4A4DAFCB7}" srcOrd="0" destOrd="0" parTransId="{526D36D3-8AB2-4795-B31A-F1EF0114629C}" sibTransId="{38BD4C60-D8BF-41A6-8B95-8B0B8E73ABDA}"/>
    <dgm:cxn modelId="{DBFE3F47-5447-419D-BD2F-793F969B3C5D}" type="presOf" srcId="{DBD6AA22-34CD-4BE5-9EFD-33E7EEF8B101}" destId="{ED3C217C-D2E6-4389-BADE-B7E726612C21}" srcOrd="0" destOrd="0" presId="urn:microsoft.com/office/officeart/2005/8/layout/hierarchy2"/>
    <dgm:cxn modelId="{7A31C968-0C21-40F2-A57B-E0C983795D57}" type="presOf" srcId="{DBD6AA22-34CD-4BE5-9EFD-33E7EEF8B101}" destId="{5B3C3DF2-81E6-4648-9C72-CC73E3C0407F}" srcOrd="1" destOrd="0" presId="urn:microsoft.com/office/officeart/2005/8/layout/hierarchy2"/>
    <dgm:cxn modelId="{92F1AB6D-695D-4623-AE4A-383B17A4E805}" srcId="{B3DE8C78-2F26-4C6A-A8D4-DDD90A9F5464}" destId="{4525676E-44C5-4AED-9360-CFF5FC94DF76}" srcOrd="5" destOrd="0" parTransId="{56C5A9F0-20B1-41CE-B2D6-AB76AD61CDFD}" sibTransId="{2F2D4101-7704-487F-9CD1-DE4E16E089FC}"/>
    <dgm:cxn modelId="{8E68F66D-6802-418F-8D4A-7A34DDC355AF}" type="presOf" srcId="{7848EA9B-9353-4C42-AC27-9A6DC24E28BD}" destId="{951C22B0-A88C-412E-BF7D-51333D789792}" srcOrd="0" destOrd="0" presId="urn:microsoft.com/office/officeart/2005/8/layout/hierarchy2"/>
    <dgm:cxn modelId="{AFC6E74E-106E-4729-9D32-DFBDBE563CC0}" type="presOf" srcId="{7045BC2A-8D33-4D53-8FB7-5C0D1BFBD560}" destId="{520A034B-0C50-4FC3-B30E-7B1BA66CD3C0}" srcOrd="0" destOrd="0" presId="urn:microsoft.com/office/officeart/2005/8/layout/hierarchy2"/>
    <dgm:cxn modelId="{C36C4071-1AAB-4EC0-A753-AA596D673E8A}" type="presOf" srcId="{6961476C-675A-4766-B8E0-7543341F8EDE}" destId="{2D2A80BF-310B-4288-B6D0-2F016899AB01}" srcOrd="0" destOrd="0" presId="urn:microsoft.com/office/officeart/2005/8/layout/hierarchy2"/>
    <dgm:cxn modelId="{2EFC4873-74D6-4AEA-BD90-6BE3A91A8DEA}" srcId="{4525676E-44C5-4AED-9360-CFF5FC94DF76}" destId="{D61BF8F2-18AF-4DF5-9EFE-1458FDEDED0E}" srcOrd="0" destOrd="0" parTransId="{C485FC4F-1E33-486E-B406-1C670F1D95C0}" sibTransId="{9EC48E2C-06B7-4673-AA9D-3DD18961DDCB}"/>
    <dgm:cxn modelId="{48EC6778-206B-4A4E-ACD2-8DF4D52A1747}" srcId="{7763A523-8048-4AE9-BFB0-E91713781D52}" destId="{504B298B-C463-4C80-A5FB-B3DFB8161A1D}" srcOrd="0" destOrd="0" parTransId="{6F7C4D09-A8E7-41E3-A8DD-C32EA2F23899}" sibTransId="{BEFE8102-AE60-41B8-86E3-979266F697A3}"/>
    <dgm:cxn modelId="{E3BBC25A-02C5-4BA0-A1F9-3EB088C7AF11}" srcId="{4A6E1844-8F0B-4735-B0DB-A5CFCE37723F}" destId="{C5D3BFD4-CE6A-4577-9D0A-7207DB43CF5C}" srcOrd="0" destOrd="0" parTransId="{AB7E04D5-53F9-4C62-935A-0EEF109AB267}" sibTransId="{38795E11-F4FA-4B5E-99BE-C3011B0CDFC5}"/>
    <dgm:cxn modelId="{75F2D882-AC2A-4EFA-A028-B5953DD06B34}" type="presOf" srcId="{364EDEA8-495F-45B1-9D0F-C585EF911501}" destId="{E7B17E53-89CC-4055-92BE-6200ACEFE2DB}" srcOrd="0" destOrd="0" presId="urn:microsoft.com/office/officeart/2005/8/layout/hierarchy2"/>
    <dgm:cxn modelId="{F5AC1F89-38CE-4580-AE16-28BA7AE51A8B}" type="presOf" srcId="{C5D3BFD4-CE6A-4577-9D0A-7207DB43CF5C}" destId="{A5FA8610-0966-4D4F-AE1F-E221BBAE12FC}" srcOrd="0" destOrd="0" presId="urn:microsoft.com/office/officeart/2005/8/layout/hierarchy2"/>
    <dgm:cxn modelId="{AEFF9D8C-BD1B-46CF-BA43-E5D56AF40A7A}" type="presOf" srcId="{1C3E2341-D4C7-41BB-A78B-1422B4BE2CE8}" destId="{87DF4873-FD7F-4ECF-B43C-DADFF39C4F36}" srcOrd="0" destOrd="0" presId="urn:microsoft.com/office/officeart/2005/8/layout/hierarchy2"/>
    <dgm:cxn modelId="{84CDE28F-E4F0-46F2-8E3E-4C213E96A043}" type="presOf" srcId="{7763A523-8048-4AE9-BFB0-E91713781D52}" destId="{FA974F09-600F-4DEB-93F7-C87F10520036}" srcOrd="0" destOrd="0" presId="urn:microsoft.com/office/officeart/2005/8/layout/hierarchy2"/>
    <dgm:cxn modelId="{857BD190-8279-4D62-BFFF-BE7A39729B84}" srcId="{B3DE8C78-2F26-4C6A-A8D4-DDD90A9F5464}" destId="{4A6E1844-8F0B-4735-B0DB-A5CFCE37723F}" srcOrd="2" destOrd="0" parTransId="{DBD6AA22-34CD-4BE5-9EFD-33E7EEF8B101}" sibTransId="{65171781-03DB-400A-B212-38DB5AEB0D0D}"/>
    <dgm:cxn modelId="{60F96297-10AB-4F8F-8AA6-1FF7E798374B}" type="presOf" srcId="{AB7E04D5-53F9-4C62-935A-0EEF109AB267}" destId="{81353015-6EC7-4C04-8326-3E088638AF05}" srcOrd="0" destOrd="0" presId="urn:microsoft.com/office/officeart/2005/8/layout/hierarchy2"/>
    <dgm:cxn modelId="{2740EB99-73A2-4692-87A5-E6762C2A52A2}" type="presOf" srcId="{60921A22-B4E2-4519-BE54-6C834B983ECB}" destId="{835706B3-8D79-4F70-B54B-BF42619BBC1C}" srcOrd="0" destOrd="0" presId="urn:microsoft.com/office/officeart/2005/8/layout/hierarchy2"/>
    <dgm:cxn modelId="{E87BA5A1-5A7D-4065-8BE0-1A23A27238D2}" type="presOf" srcId="{526D36D3-8AB2-4795-B31A-F1EF0114629C}" destId="{89363339-FDC6-4A7F-B79D-40870B082BB5}" srcOrd="1" destOrd="0" presId="urn:microsoft.com/office/officeart/2005/8/layout/hierarchy2"/>
    <dgm:cxn modelId="{3155D4A2-21B0-49DF-928E-76D68F3DED44}" type="presOf" srcId="{364EDEA8-495F-45B1-9D0F-C585EF911501}" destId="{326C9C8D-8FCF-4AA1-8DC0-5EF837E130A9}" srcOrd="1" destOrd="0" presId="urn:microsoft.com/office/officeart/2005/8/layout/hierarchy2"/>
    <dgm:cxn modelId="{42CF2DA5-68D6-4A07-9A9F-52C785578654}" type="presOf" srcId="{504B298B-C463-4C80-A5FB-B3DFB8161A1D}" destId="{23C06911-8421-4756-80B1-7D8C047CD4F3}" srcOrd="0" destOrd="0" presId="urn:microsoft.com/office/officeart/2005/8/layout/hierarchy2"/>
    <dgm:cxn modelId="{54B4EEAF-77C6-4432-B5EC-FD46C7FF5B72}" type="presOf" srcId="{CEEA6538-C893-4E0D-81F9-D5A7A7D71832}" destId="{E609BA52-0943-42FD-A2CF-315E2862B1E3}" srcOrd="1" destOrd="0" presId="urn:microsoft.com/office/officeart/2005/8/layout/hierarchy2"/>
    <dgm:cxn modelId="{13E9E6B4-5C26-487C-A09D-B0BD7C857642}" type="presOf" srcId="{AB7E04D5-53F9-4C62-935A-0EEF109AB267}" destId="{F17AE16E-1122-4AD6-B671-AD9656CD3517}" srcOrd="1" destOrd="0" presId="urn:microsoft.com/office/officeart/2005/8/layout/hierarchy2"/>
    <dgm:cxn modelId="{9C8A56B7-5E2F-44DE-8BF4-0A3C64793823}" type="presOf" srcId="{4A6E1844-8F0B-4735-B0DB-A5CFCE37723F}" destId="{14CA7A6E-CC98-492A-A606-16BD0B74647C}" srcOrd="0" destOrd="0" presId="urn:microsoft.com/office/officeart/2005/8/layout/hierarchy2"/>
    <dgm:cxn modelId="{7436D7B8-BDAA-4FC5-8AA6-9363CADC4EA7}" type="presOf" srcId="{FA319693-F3A5-4107-9DAC-2272F9915882}" destId="{A16685F1-21E1-44E3-86EE-2C9C062B738B}" srcOrd="0" destOrd="0" presId="urn:microsoft.com/office/officeart/2005/8/layout/hierarchy2"/>
    <dgm:cxn modelId="{4A8522BE-3C9C-4388-B5BA-DF046025574B}" type="presOf" srcId="{8903A458-0CAB-4A65-9DEC-7560D91C3731}" destId="{028393E6-B589-4823-97CA-C61C2CE6EB3F}" srcOrd="0" destOrd="0" presId="urn:microsoft.com/office/officeart/2005/8/layout/hierarchy2"/>
    <dgm:cxn modelId="{DD2B22BF-9556-4835-9683-D7D6818155AC}" srcId="{B3DE8C78-2F26-4C6A-A8D4-DDD90A9F5464}" destId="{6961476C-675A-4766-B8E0-7543341F8EDE}" srcOrd="0" destOrd="0" parTransId="{8903A458-0CAB-4A65-9DEC-7560D91C3731}" sibTransId="{F832557F-AD27-4AF2-8C29-AC8D659C4A84}"/>
    <dgm:cxn modelId="{E6F132C1-8737-4AAB-AF86-D2DF20F72F75}" srcId="{554C03E6-9112-45C0-9887-27C9167E5EF5}" destId="{7763A523-8048-4AE9-BFB0-E91713781D52}" srcOrd="0" destOrd="0" parTransId="{8B581E0F-AB3A-4F01-92FB-0A05BFA17706}" sibTransId="{695E1F6C-7114-4975-8912-A9D7769EB52B}"/>
    <dgm:cxn modelId="{985995C7-3618-4C81-B90A-36525A72EEF8}" type="presOf" srcId="{6F7C4D09-A8E7-41E3-A8DD-C32EA2F23899}" destId="{A9299D55-E5B5-4D5E-B90C-7F13FDA8244E}" srcOrd="0" destOrd="0" presId="urn:microsoft.com/office/officeart/2005/8/layout/hierarchy2"/>
    <dgm:cxn modelId="{5F1A00C8-78BE-455B-A0A9-7A7228B64E31}" type="presOf" srcId="{554C03E6-9112-45C0-9887-27C9167E5EF5}" destId="{AC5AFBD9-99AA-4C7A-89EA-E32804C1FBAA}" srcOrd="0" destOrd="0" presId="urn:microsoft.com/office/officeart/2005/8/layout/hierarchy2"/>
    <dgm:cxn modelId="{9A5D91CB-945A-46C8-9A10-49A312E08C52}" type="presOf" srcId="{60921A22-B4E2-4519-BE54-6C834B983ECB}" destId="{3FEAB006-B20E-424A-8A08-1ED713A8D434}" srcOrd="1" destOrd="0" presId="urn:microsoft.com/office/officeart/2005/8/layout/hierarchy2"/>
    <dgm:cxn modelId="{EE4A39CC-5425-4E0A-9D94-63F181C90EA6}" type="presOf" srcId="{CB69203E-9A4D-4584-A6C3-0DC960F7C24E}" destId="{B2576EDF-9517-4707-A06F-EBCA609E040E}" srcOrd="1" destOrd="0" presId="urn:microsoft.com/office/officeart/2005/8/layout/hierarchy2"/>
    <dgm:cxn modelId="{F05196CE-A3C8-464B-A182-15D094A30777}" srcId="{B3DE8C78-2F26-4C6A-A8D4-DDD90A9F5464}" destId="{D5B4CD1F-4E5D-4D6D-9DA4-7A5AB4EFD8A1}" srcOrd="3" destOrd="0" parTransId="{364EDEA8-495F-45B1-9D0F-C585EF911501}" sibTransId="{AF74674E-6267-4A51-900E-FF0C9AF1CCEB}"/>
    <dgm:cxn modelId="{CFBB55D1-5E0E-4525-9C77-577357992DE1}" type="presOf" srcId="{05C2FB93-EEE0-43DE-B3D7-1E1FA6EDA386}" destId="{2C5ECF0F-8D23-4497-94DA-5756C6AD3036}" srcOrd="0" destOrd="0" presId="urn:microsoft.com/office/officeart/2005/8/layout/hierarchy2"/>
    <dgm:cxn modelId="{4A849BD2-13A6-43E8-BB00-809044CFF0A4}" type="presOf" srcId="{1F4F3E96-59B5-4866-93E3-1BBB3434937F}" destId="{3DFF8A28-3E8F-4F24-A67C-03CD4DBD9D9F}" srcOrd="1" destOrd="0" presId="urn:microsoft.com/office/officeart/2005/8/layout/hierarchy2"/>
    <dgm:cxn modelId="{7AEF28DD-59CC-4F1D-A298-27CF6CF763D9}" type="presOf" srcId="{8B581E0F-AB3A-4F01-92FB-0A05BFA17706}" destId="{DD9EAD04-F8D6-4273-AEA6-FE94FF8D7A73}" srcOrd="1" destOrd="0" presId="urn:microsoft.com/office/officeart/2005/8/layout/hierarchy2"/>
    <dgm:cxn modelId="{7FABBBDD-FD9C-4EA3-A47D-6D4FFA5C52F9}" srcId="{D5B4CD1F-4E5D-4D6D-9DA4-7A5AB4EFD8A1}" destId="{05C2FB93-EEE0-43DE-B3D7-1E1FA6EDA386}" srcOrd="0" destOrd="0" parTransId="{82D7A29D-0A1A-47C8-B962-99A1E20E3723}" sibTransId="{CFC361F5-E697-46BE-8A0F-DE3C808A0B60}"/>
    <dgm:cxn modelId="{788C71E2-26A2-499E-A676-A8041607657E}" type="presOf" srcId="{56C5A9F0-20B1-41CE-B2D6-AB76AD61CDFD}" destId="{6168B981-F5F2-492F-BFC4-0F7DD9C23254}" srcOrd="1" destOrd="0" presId="urn:microsoft.com/office/officeart/2005/8/layout/hierarchy2"/>
    <dgm:cxn modelId="{B4AF90E8-875D-45E0-AC22-F1AFCCFA3F10}" type="presOf" srcId="{C9341FDE-3A79-4072-A305-5486DEC113DF}" destId="{F5CB2641-E99E-4AFF-86EE-EC73408E890F}" srcOrd="0" destOrd="0" presId="urn:microsoft.com/office/officeart/2005/8/layout/hierarchy2"/>
    <dgm:cxn modelId="{7F1970E9-D637-43FF-944A-81817820E3F8}" type="presOf" srcId="{95FB09F3-A2D3-49FE-B7D4-D592789B93DF}" destId="{3C616B16-5B00-4854-913B-48F8693873C0}" srcOrd="0" destOrd="0" presId="urn:microsoft.com/office/officeart/2005/8/layout/hierarchy2"/>
    <dgm:cxn modelId="{79105AEA-4081-4CF7-A609-663BBD4884F4}" type="presOf" srcId="{2395338B-49E0-4F9D-8613-1B244E7D03E8}" destId="{CA159B0C-16C5-4855-B7C2-F28A2831F88E}" srcOrd="0" destOrd="0" presId="urn:microsoft.com/office/officeart/2005/8/layout/hierarchy2"/>
    <dgm:cxn modelId="{5C368FEC-ADF6-45EA-BB43-2BB3E6795028}" type="presOf" srcId="{231954BA-BB0B-4830-83B8-72C803BD01E2}" destId="{14CC8A75-D212-4550-9CE4-C960821C935C}" srcOrd="0" destOrd="0" presId="urn:microsoft.com/office/officeart/2005/8/layout/hierarchy2"/>
    <dgm:cxn modelId="{9557B6F0-416C-4E68-831E-2BD273CF0236}" srcId="{FA319693-F3A5-4107-9DAC-2272F9915882}" destId="{7848EA9B-9353-4C42-AC27-9A6DC24E28BD}" srcOrd="0" destOrd="0" parTransId="{7045BC2A-8D33-4D53-8FB7-5C0D1BFBD560}" sibTransId="{4F14E4EA-20B7-4A47-ADDB-887E2B69EFAC}"/>
    <dgm:cxn modelId="{19E2E5F0-C3B2-4C10-BF47-2D95026AB288}" type="presOf" srcId="{E221CB7C-390D-40D1-B0E6-C3E9FB9AFAE6}" destId="{248E1042-6621-4E80-9392-8668C1EF142A}" srcOrd="0" destOrd="0" presId="urn:microsoft.com/office/officeart/2005/8/layout/hierarchy2"/>
    <dgm:cxn modelId="{D47558F3-C271-4046-A6BD-40F4111552E7}" type="presOf" srcId="{E221CB7C-390D-40D1-B0E6-C3E9FB9AFAE6}" destId="{7ECC7573-009B-4447-A27C-3DE0A40089E5}" srcOrd="1" destOrd="0" presId="urn:microsoft.com/office/officeart/2005/8/layout/hierarchy2"/>
    <dgm:cxn modelId="{478455F5-D552-47FC-AABA-0CC70D374257}" type="presOf" srcId="{66F059BF-34FD-48E6-A162-BB45B5D36215}" destId="{068A0B4D-78B2-41A0-9D5B-4A7298F116C6}" srcOrd="1" destOrd="0" presId="urn:microsoft.com/office/officeart/2005/8/layout/hierarchy2"/>
    <dgm:cxn modelId="{70D1BEF5-1BA1-4E5B-9C8E-468899381A98}" srcId="{978CA1A8-438E-42DE-BEA2-AA8CC9A6C5EC}" destId="{B3DE8C78-2F26-4C6A-A8D4-DDD90A9F5464}" srcOrd="0" destOrd="0" parTransId="{B2FCE167-2AF1-4E74-9474-4E6914339579}" sibTransId="{7812A660-2961-42A2-B5E1-A85548024853}"/>
    <dgm:cxn modelId="{C8BCE5FB-7F14-4945-A8AB-95AE59C92E29}" type="presOf" srcId="{C485FC4F-1E33-486E-B406-1C670F1D95C0}" destId="{00F09FEE-07BE-4BF8-8009-36B8730292B3}" srcOrd="0" destOrd="0" presId="urn:microsoft.com/office/officeart/2005/8/layout/hierarchy2"/>
    <dgm:cxn modelId="{3B7108FF-2280-49E7-A764-CED348D093B3}" type="presOf" srcId="{4525676E-44C5-4AED-9360-CFF5FC94DF76}" destId="{3AA2D995-2EA1-44D1-9DCF-32FCA272B6A0}" srcOrd="0" destOrd="0" presId="urn:microsoft.com/office/officeart/2005/8/layout/hierarchy2"/>
    <dgm:cxn modelId="{0755DDC8-D64A-4215-8700-2448CD331B6E}" type="presParOf" srcId="{825271C9-11D3-40AE-95C8-137D3C1A9A95}" destId="{DAFABC31-0D53-490F-9A4D-79C9D14C56B8}" srcOrd="0" destOrd="0" presId="urn:microsoft.com/office/officeart/2005/8/layout/hierarchy2"/>
    <dgm:cxn modelId="{E13A18DA-DB57-448D-B412-E323BAA61E3A}" type="presParOf" srcId="{DAFABC31-0D53-490F-9A4D-79C9D14C56B8}" destId="{380C451C-A5B6-4D0D-ACE6-50010C5C6A54}" srcOrd="0" destOrd="0" presId="urn:microsoft.com/office/officeart/2005/8/layout/hierarchy2"/>
    <dgm:cxn modelId="{D2D08AFB-26ED-4FBD-92DA-C04E66B463E2}" type="presParOf" srcId="{DAFABC31-0D53-490F-9A4D-79C9D14C56B8}" destId="{ED5635F4-42E0-4370-A37A-8BEBB651909E}" srcOrd="1" destOrd="0" presId="urn:microsoft.com/office/officeart/2005/8/layout/hierarchy2"/>
    <dgm:cxn modelId="{006D51C1-BF60-4F85-9349-EC4F0A06BF4C}" type="presParOf" srcId="{ED5635F4-42E0-4370-A37A-8BEBB651909E}" destId="{028393E6-B589-4823-97CA-C61C2CE6EB3F}" srcOrd="0" destOrd="0" presId="urn:microsoft.com/office/officeart/2005/8/layout/hierarchy2"/>
    <dgm:cxn modelId="{9652D765-CA91-4D5D-A997-0C7CEC0A565A}" type="presParOf" srcId="{028393E6-B589-4823-97CA-C61C2CE6EB3F}" destId="{9D6DFF33-EFF1-4401-B574-C7FB6232E652}" srcOrd="0" destOrd="0" presId="urn:microsoft.com/office/officeart/2005/8/layout/hierarchy2"/>
    <dgm:cxn modelId="{BDA44CB1-B07C-40DB-AF94-31513A386C1E}" type="presParOf" srcId="{ED5635F4-42E0-4370-A37A-8BEBB651909E}" destId="{2300AE14-B207-402B-B556-9CA655AE94D1}" srcOrd="1" destOrd="0" presId="urn:microsoft.com/office/officeart/2005/8/layout/hierarchy2"/>
    <dgm:cxn modelId="{3184FB52-6745-4EE3-A174-516DA31CCF02}" type="presParOf" srcId="{2300AE14-B207-402B-B556-9CA655AE94D1}" destId="{2D2A80BF-310B-4288-B6D0-2F016899AB01}" srcOrd="0" destOrd="0" presId="urn:microsoft.com/office/officeart/2005/8/layout/hierarchy2"/>
    <dgm:cxn modelId="{FF0284C4-EB72-4471-B494-4C4183EA946A}" type="presParOf" srcId="{2300AE14-B207-402B-B556-9CA655AE94D1}" destId="{9C736DA6-2E6B-43BD-8A42-21428685BDC8}" srcOrd="1" destOrd="0" presId="urn:microsoft.com/office/officeart/2005/8/layout/hierarchy2"/>
    <dgm:cxn modelId="{DBB00C74-A139-4FE6-BABC-FFC9AE839288}" type="presParOf" srcId="{9C736DA6-2E6B-43BD-8A42-21428685BDC8}" destId="{F5CB2641-E99E-4AFF-86EE-EC73408E890F}" srcOrd="0" destOrd="0" presId="urn:microsoft.com/office/officeart/2005/8/layout/hierarchy2"/>
    <dgm:cxn modelId="{20AFB5B6-EFB5-466D-9B2D-B7292A44D805}" type="presParOf" srcId="{F5CB2641-E99E-4AFF-86EE-EC73408E890F}" destId="{76CBF12D-2771-4B10-B8EF-23B1C17C8D85}" srcOrd="0" destOrd="0" presId="urn:microsoft.com/office/officeart/2005/8/layout/hierarchy2"/>
    <dgm:cxn modelId="{8595A2EA-3AB5-4106-852C-411EDA539764}" type="presParOf" srcId="{9C736DA6-2E6B-43BD-8A42-21428685BDC8}" destId="{5EBA3303-963C-4C81-90D7-3177D305813B}" srcOrd="1" destOrd="0" presId="urn:microsoft.com/office/officeart/2005/8/layout/hierarchy2"/>
    <dgm:cxn modelId="{A1F191BA-5039-461C-BBCE-D158F48FDD0B}" type="presParOf" srcId="{5EBA3303-963C-4C81-90D7-3177D305813B}" destId="{A16685F1-21E1-44E3-86EE-2C9C062B738B}" srcOrd="0" destOrd="0" presId="urn:microsoft.com/office/officeart/2005/8/layout/hierarchy2"/>
    <dgm:cxn modelId="{2EB122DD-2081-466F-B4CD-1DDF77EE1298}" type="presParOf" srcId="{5EBA3303-963C-4C81-90D7-3177D305813B}" destId="{EA38857E-D8D5-4EFC-AD94-49FD3B7888F7}" srcOrd="1" destOrd="0" presId="urn:microsoft.com/office/officeart/2005/8/layout/hierarchy2"/>
    <dgm:cxn modelId="{6EED298B-3F72-4091-AD3F-72921C1CB4F7}" type="presParOf" srcId="{EA38857E-D8D5-4EFC-AD94-49FD3B7888F7}" destId="{520A034B-0C50-4FC3-B30E-7B1BA66CD3C0}" srcOrd="0" destOrd="0" presId="urn:microsoft.com/office/officeart/2005/8/layout/hierarchy2"/>
    <dgm:cxn modelId="{977FF786-FB12-4630-BC63-5883C2DBA107}" type="presParOf" srcId="{520A034B-0C50-4FC3-B30E-7B1BA66CD3C0}" destId="{D7F1DCF7-C95A-4473-A398-8C2993013C7E}" srcOrd="0" destOrd="0" presId="urn:microsoft.com/office/officeart/2005/8/layout/hierarchy2"/>
    <dgm:cxn modelId="{C8C89579-A725-4E9A-906E-D95776A85BEE}" type="presParOf" srcId="{EA38857E-D8D5-4EFC-AD94-49FD3B7888F7}" destId="{E12F7DC5-C2C3-48B4-A1CF-C1962C995673}" srcOrd="1" destOrd="0" presId="urn:microsoft.com/office/officeart/2005/8/layout/hierarchy2"/>
    <dgm:cxn modelId="{95F4E028-4CA4-4D40-9852-974E21052489}" type="presParOf" srcId="{E12F7DC5-C2C3-48B4-A1CF-C1962C995673}" destId="{951C22B0-A88C-412E-BF7D-51333D789792}" srcOrd="0" destOrd="0" presId="urn:microsoft.com/office/officeart/2005/8/layout/hierarchy2"/>
    <dgm:cxn modelId="{3FAB4241-26E6-4948-8A16-9521EF07009E}" type="presParOf" srcId="{E12F7DC5-C2C3-48B4-A1CF-C1962C995673}" destId="{337D3AC1-7522-4825-B0EB-FEF3852B418A}" srcOrd="1" destOrd="0" presId="urn:microsoft.com/office/officeart/2005/8/layout/hierarchy2"/>
    <dgm:cxn modelId="{82D4F9B4-8480-4508-887E-FE2D85278B4B}" type="presParOf" srcId="{ED5635F4-42E0-4370-A37A-8BEBB651909E}" destId="{248E1042-6621-4E80-9392-8668C1EF142A}" srcOrd="2" destOrd="0" presId="urn:microsoft.com/office/officeart/2005/8/layout/hierarchy2"/>
    <dgm:cxn modelId="{A56851AC-1F03-45AA-B314-1BC4B28CB6FD}" type="presParOf" srcId="{248E1042-6621-4E80-9392-8668C1EF142A}" destId="{7ECC7573-009B-4447-A27C-3DE0A40089E5}" srcOrd="0" destOrd="0" presId="urn:microsoft.com/office/officeart/2005/8/layout/hierarchy2"/>
    <dgm:cxn modelId="{398A2ADE-4AA8-401E-B052-810CAE2C4033}" type="presParOf" srcId="{ED5635F4-42E0-4370-A37A-8BEBB651909E}" destId="{956CE4A9-DAE0-4240-ABFA-0A777C8FAB31}" srcOrd="3" destOrd="0" presId="urn:microsoft.com/office/officeart/2005/8/layout/hierarchy2"/>
    <dgm:cxn modelId="{F3201705-E4DF-4870-B18D-97392D653A3F}" type="presParOf" srcId="{956CE4A9-DAE0-4240-ABFA-0A777C8FAB31}" destId="{AC5AFBD9-99AA-4C7A-89EA-E32804C1FBAA}" srcOrd="0" destOrd="0" presId="urn:microsoft.com/office/officeart/2005/8/layout/hierarchy2"/>
    <dgm:cxn modelId="{621DCCA1-490D-4BD4-98B2-C018FCD4C06E}" type="presParOf" srcId="{956CE4A9-DAE0-4240-ABFA-0A777C8FAB31}" destId="{FAF0A82B-BB2A-4E38-AADA-B3E33AE51CE3}" srcOrd="1" destOrd="0" presId="urn:microsoft.com/office/officeart/2005/8/layout/hierarchy2"/>
    <dgm:cxn modelId="{E4B34645-AF11-4C59-9226-492ABB50D419}" type="presParOf" srcId="{FAF0A82B-BB2A-4E38-AADA-B3E33AE51CE3}" destId="{6F8E9373-DE6A-4CAF-A7FE-7B3C4BD0C576}" srcOrd="0" destOrd="0" presId="urn:microsoft.com/office/officeart/2005/8/layout/hierarchy2"/>
    <dgm:cxn modelId="{5B930035-BDA7-49C2-AC9C-D52D433C2BFC}" type="presParOf" srcId="{6F8E9373-DE6A-4CAF-A7FE-7B3C4BD0C576}" destId="{DD9EAD04-F8D6-4273-AEA6-FE94FF8D7A73}" srcOrd="0" destOrd="0" presId="urn:microsoft.com/office/officeart/2005/8/layout/hierarchy2"/>
    <dgm:cxn modelId="{659448E6-FE7B-4D08-83F0-652E8657D969}" type="presParOf" srcId="{FAF0A82B-BB2A-4E38-AADA-B3E33AE51CE3}" destId="{B045C63D-D46D-425E-9224-32F1E125BA58}" srcOrd="1" destOrd="0" presId="urn:microsoft.com/office/officeart/2005/8/layout/hierarchy2"/>
    <dgm:cxn modelId="{9CF57D8F-EA12-45C3-92AA-7C28E18B5D44}" type="presParOf" srcId="{B045C63D-D46D-425E-9224-32F1E125BA58}" destId="{FA974F09-600F-4DEB-93F7-C87F10520036}" srcOrd="0" destOrd="0" presId="urn:microsoft.com/office/officeart/2005/8/layout/hierarchy2"/>
    <dgm:cxn modelId="{13C361C9-2AE6-4695-A75A-66DFC9A885CC}" type="presParOf" srcId="{B045C63D-D46D-425E-9224-32F1E125BA58}" destId="{CA9F8799-AF14-4956-A3B5-04A0276081EB}" srcOrd="1" destOrd="0" presId="urn:microsoft.com/office/officeart/2005/8/layout/hierarchy2"/>
    <dgm:cxn modelId="{E470D3D9-3C38-49A8-8326-11C3E9D1166B}" type="presParOf" srcId="{CA9F8799-AF14-4956-A3B5-04A0276081EB}" destId="{A9299D55-E5B5-4D5E-B90C-7F13FDA8244E}" srcOrd="0" destOrd="0" presId="urn:microsoft.com/office/officeart/2005/8/layout/hierarchy2"/>
    <dgm:cxn modelId="{C27F2E58-55E0-48F0-9375-BC0F73822DAF}" type="presParOf" srcId="{A9299D55-E5B5-4D5E-B90C-7F13FDA8244E}" destId="{09B77661-8BF6-482E-9CD4-8703850993D2}" srcOrd="0" destOrd="0" presId="urn:microsoft.com/office/officeart/2005/8/layout/hierarchy2"/>
    <dgm:cxn modelId="{B8CA7244-9215-439E-8637-4F9ECB9D7CB1}" type="presParOf" srcId="{CA9F8799-AF14-4956-A3B5-04A0276081EB}" destId="{94DC914D-14BC-4ABC-BDCD-00F6D8CFFE9D}" srcOrd="1" destOrd="0" presId="urn:microsoft.com/office/officeart/2005/8/layout/hierarchy2"/>
    <dgm:cxn modelId="{D48536B6-1A31-4108-A065-ABCDC68BE029}" type="presParOf" srcId="{94DC914D-14BC-4ABC-BDCD-00F6D8CFFE9D}" destId="{23C06911-8421-4756-80B1-7D8C047CD4F3}" srcOrd="0" destOrd="0" presId="urn:microsoft.com/office/officeart/2005/8/layout/hierarchy2"/>
    <dgm:cxn modelId="{DBC3E2B5-6A75-4AF0-862B-71C04DBA265B}" type="presParOf" srcId="{94DC914D-14BC-4ABC-BDCD-00F6D8CFFE9D}" destId="{38065F94-4718-4864-9E86-0BF48BAC1E45}" srcOrd="1" destOrd="0" presId="urn:microsoft.com/office/officeart/2005/8/layout/hierarchy2"/>
    <dgm:cxn modelId="{4B2EEBB1-A448-458B-AD4F-BEC9824C7971}" type="presParOf" srcId="{ED5635F4-42E0-4370-A37A-8BEBB651909E}" destId="{ED3C217C-D2E6-4389-BADE-B7E726612C21}" srcOrd="4" destOrd="0" presId="urn:microsoft.com/office/officeart/2005/8/layout/hierarchy2"/>
    <dgm:cxn modelId="{C0737C05-34BE-42E9-AAC9-5ED37B705D20}" type="presParOf" srcId="{ED3C217C-D2E6-4389-BADE-B7E726612C21}" destId="{5B3C3DF2-81E6-4648-9C72-CC73E3C0407F}" srcOrd="0" destOrd="0" presId="urn:microsoft.com/office/officeart/2005/8/layout/hierarchy2"/>
    <dgm:cxn modelId="{CAF1FC24-2438-474F-AC9D-5AFC210C2AA8}" type="presParOf" srcId="{ED5635F4-42E0-4370-A37A-8BEBB651909E}" destId="{B559795F-98F8-451A-8ED1-2A929D3530D8}" srcOrd="5" destOrd="0" presId="urn:microsoft.com/office/officeart/2005/8/layout/hierarchy2"/>
    <dgm:cxn modelId="{DB3EE2A1-A4D7-4620-9F76-7F0FC0BCD873}" type="presParOf" srcId="{B559795F-98F8-451A-8ED1-2A929D3530D8}" destId="{14CA7A6E-CC98-492A-A606-16BD0B74647C}" srcOrd="0" destOrd="0" presId="urn:microsoft.com/office/officeart/2005/8/layout/hierarchy2"/>
    <dgm:cxn modelId="{9719ED9E-B537-4CC0-92AF-034D7EF12A7F}" type="presParOf" srcId="{B559795F-98F8-451A-8ED1-2A929D3530D8}" destId="{AEDED298-9F35-41E1-BE2F-66B617277F64}" srcOrd="1" destOrd="0" presId="urn:microsoft.com/office/officeart/2005/8/layout/hierarchy2"/>
    <dgm:cxn modelId="{C2B1BC6F-8836-4A50-8D12-80DAC0A03A39}" type="presParOf" srcId="{AEDED298-9F35-41E1-BE2F-66B617277F64}" destId="{81353015-6EC7-4C04-8326-3E088638AF05}" srcOrd="0" destOrd="0" presId="urn:microsoft.com/office/officeart/2005/8/layout/hierarchy2"/>
    <dgm:cxn modelId="{0ABA2B4F-872F-462F-B62C-B4DD93C06D6A}" type="presParOf" srcId="{81353015-6EC7-4C04-8326-3E088638AF05}" destId="{F17AE16E-1122-4AD6-B671-AD9656CD3517}" srcOrd="0" destOrd="0" presId="urn:microsoft.com/office/officeart/2005/8/layout/hierarchy2"/>
    <dgm:cxn modelId="{A2376772-A337-4F30-954A-0964CA9E0110}" type="presParOf" srcId="{AEDED298-9F35-41E1-BE2F-66B617277F64}" destId="{4C76E352-99DF-4FF8-AB44-9EA6738D8A5D}" srcOrd="1" destOrd="0" presId="urn:microsoft.com/office/officeart/2005/8/layout/hierarchy2"/>
    <dgm:cxn modelId="{87278B38-C88D-47D6-8789-627DFF37F332}" type="presParOf" srcId="{4C76E352-99DF-4FF8-AB44-9EA6738D8A5D}" destId="{A5FA8610-0966-4D4F-AE1F-E221BBAE12FC}" srcOrd="0" destOrd="0" presId="urn:microsoft.com/office/officeart/2005/8/layout/hierarchy2"/>
    <dgm:cxn modelId="{3426D64C-BAF3-4CD1-8311-6923C1C7E755}" type="presParOf" srcId="{4C76E352-99DF-4FF8-AB44-9EA6738D8A5D}" destId="{49D11046-5B63-4E64-A80F-50E8E6FFF03A}" srcOrd="1" destOrd="0" presId="urn:microsoft.com/office/officeart/2005/8/layout/hierarchy2"/>
    <dgm:cxn modelId="{4599E9D7-39AF-47BD-A791-D7BEBC7199AC}" type="presParOf" srcId="{49D11046-5B63-4E64-A80F-50E8E6FFF03A}" destId="{33D63C96-D0B7-4B7F-85C6-9873E5A88BBC}" srcOrd="0" destOrd="0" presId="urn:microsoft.com/office/officeart/2005/8/layout/hierarchy2"/>
    <dgm:cxn modelId="{0AE0E438-0D66-44BD-99BA-7B2BD0D065F9}" type="presParOf" srcId="{33D63C96-D0B7-4B7F-85C6-9873E5A88BBC}" destId="{89363339-FDC6-4A7F-B79D-40870B082BB5}" srcOrd="0" destOrd="0" presId="urn:microsoft.com/office/officeart/2005/8/layout/hierarchy2"/>
    <dgm:cxn modelId="{63DE8EB0-DBD7-49AA-9EBF-D4C455C2C1D7}" type="presParOf" srcId="{49D11046-5B63-4E64-A80F-50E8E6FFF03A}" destId="{21431D97-2F26-4336-9883-43133B42697D}" srcOrd="1" destOrd="0" presId="urn:microsoft.com/office/officeart/2005/8/layout/hierarchy2"/>
    <dgm:cxn modelId="{962E05D4-197A-4359-BD14-092B8360C22C}" type="presParOf" srcId="{21431D97-2F26-4336-9883-43133B42697D}" destId="{B57CD10E-8167-450F-89C4-40DA914F0D85}" srcOrd="0" destOrd="0" presId="urn:microsoft.com/office/officeart/2005/8/layout/hierarchy2"/>
    <dgm:cxn modelId="{D89EB232-947D-4D85-A05B-E15244720852}" type="presParOf" srcId="{21431D97-2F26-4336-9883-43133B42697D}" destId="{7206B2CB-1F2C-4C81-8792-DEBD60AB0EB3}" srcOrd="1" destOrd="0" presId="urn:microsoft.com/office/officeart/2005/8/layout/hierarchy2"/>
    <dgm:cxn modelId="{9A53811A-5113-4C43-A945-16A4F59002EF}" type="presParOf" srcId="{ED5635F4-42E0-4370-A37A-8BEBB651909E}" destId="{E7B17E53-89CC-4055-92BE-6200ACEFE2DB}" srcOrd="6" destOrd="0" presId="urn:microsoft.com/office/officeart/2005/8/layout/hierarchy2"/>
    <dgm:cxn modelId="{C0B3F3D8-6C79-4397-BC51-061E46E0BDB8}" type="presParOf" srcId="{E7B17E53-89CC-4055-92BE-6200ACEFE2DB}" destId="{326C9C8D-8FCF-4AA1-8DC0-5EF837E130A9}" srcOrd="0" destOrd="0" presId="urn:microsoft.com/office/officeart/2005/8/layout/hierarchy2"/>
    <dgm:cxn modelId="{9BE32FA2-6C77-4A10-9BD6-2B530C13F713}" type="presParOf" srcId="{ED5635F4-42E0-4370-A37A-8BEBB651909E}" destId="{343444CC-476D-4DB0-B959-E85CEFFAD05F}" srcOrd="7" destOrd="0" presId="urn:microsoft.com/office/officeart/2005/8/layout/hierarchy2"/>
    <dgm:cxn modelId="{065CD689-995B-459D-BDF8-E44EA44E7859}" type="presParOf" srcId="{343444CC-476D-4DB0-B959-E85CEFFAD05F}" destId="{58BC4125-5E80-40AD-B07F-BA0491B88B68}" srcOrd="0" destOrd="0" presId="urn:microsoft.com/office/officeart/2005/8/layout/hierarchy2"/>
    <dgm:cxn modelId="{FF3890EC-8BE7-4D26-BBD6-1A6C324F8500}" type="presParOf" srcId="{343444CC-476D-4DB0-B959-E85CEFFAD05F}" destId="{5CFA0E56-692C-4C41-826B-771BBB3F5F70}" srcOrd="1" destOrd="0" presId="urn:microsoft.com/office/officeart/2005/8/layout/hierarchy2"/>
    <dgm:cxn modelId="{41A06013-37AB-474D-BFD6-0F29AD66EC1E}" type="presParOf" srcId="{5CFA0E56-692C-4C41-826B-771BBB3F5F70}" destId="{F28AF9C4-549E-4FD1-A63D-960F1E857B0D}" srcOrd="0" destOrd="0" presId="urn:microsoft.com/office/officeart/2005/8/layout/hierarchy2"/>
    <dgm:cxn modelId="{5F56EE62-3D94-4629-8BC0-F8CE724A36E9}" type="presParOf" srcId="{F28AF9C4-549E-4FD1-A63D-960F1E857B0D}" destId="{C4056F47-C757-4FE6-B6CF-51E60D3570A2}" srcOrd="0" destOrd="0" presId="urn:microsoft.com/office/officeart/2005/8/layout/hierarchy2"/>
    <dgm:cxn modelId="{D3C171B4-33D9-4FB7-A317-DB6FABCCD0BB}" type="presParOf" srcId="{5CFA0E56-692C-4C41-826B-771BBB3F5F70}" destId="{5787CC2C-800B-4800-926D-0044B7C41E6D}" srcOrd="1" destOrd="0" presId="urn:microsoft.com/office/officeart/2005/8/layout/hierarchy2"/>
    <dgm:cxn modelId="{E20F0026-F64F-4640-A527-21EAE6CCCA16}" type="presParOf" srcId="{5787CC2C-800B-4800-926D-0044B7C41E6D}" destId="{2C5ECF0F-8D23-4497-94DA-5756C6AD3036}" srcOrd="0" destOrd="0" presId="urn:microsoft.com/office/officeart/2005/8/layout/hierarchy2"/>
    <dgm:cxn modelId="{5827A14F-83CE-4424-BCD5-A4D93E548286}" type="presParOf" srcId="{5787CC2C-800B-4800-926D-0044B7C41E6D}" destId="{6B934930-10F0-4FD3-A5E4-5CFEEBC7505E}" srcOrd="1" destOrd="0" presId="urn:microsoft.com/office/officeart/2005/8/layout/hierarchy2"/>
    <dgm:cxn modelId="{E9A89174-A2CF-407A-99AF-2257DB2D8D26}" type="presParOf" srcId="{6B934930-10F0-4FD3-A5E4-5CFEEBC7505E}" destId="{0C4631E4-3FAB-40DD-95FA-03024ADAF938}" srcOrd="0" destOrd="0" presId="urn:microsoft.com/office/officeart/2005/8/layout/hierarchy2"/>
    <dgm:cxn modelId="{9744DE97-FC5D-4773-A9A4-B2A380D95603}" type="presParOf" srcId="{0C4631E4-3FAB-40DD-95FA-03024ADAF938}" destId="{068A0B4D-78B2-41A0-9D5B-4A7298F116C6}" srcOrd="0" destOrd="0" presId="urn:microsoft.com/office/officeart/2005/8/layout/hierarchy2"/>
    <dgm:cxn modelId="{8EA7DE95-71D0-48C3-B167-2BDC8C5F246B}" type="presParOf" srcId="{6B934930-10F0-4FD3-A5E4-5CFEEBC7505E}" destId="{AA104EEF-CD2E-4312-8AE2-BAC57F47BF25}" srcOrd="1" destOrd="0" presId="urn:microsoft.com/office/officeart/2005/8/layout/hierarchy2"/>
    <dgm:cxn modelId="{CEE03BF1-4298-427E-82B8-BE99CF828BC6}" type="presParOf" srcId="{AA104EEF-CD2E-4312-8AE2-BAC57F47BF25}" destId="{2B03D8DF-5063-4D23-8241-8540338B1A72}" srcOrd="0" destOrd="0" presId="urn:microsoft.com/office/officeart/2005/8/layout/hierarchy2"/>
    <dgm:cxn modelId="{88D0D5F1-EEF7-4C9A-B3E9-6ACE530DC2D6}" type="presParOf" srcId="{AA104EEF-CD2E-4312-8AE2-BAC57F47BF25}" destId="{F3507E44-B00B-432B-83C8-91B1BF9DF844}" srcOrd="1" destOrd="0" presId="urn:microsoft.com/office/officeart/2005/8/layout/hierarchy2"/>
    <dgm:cxn modelId="{C889C99B-D5AD-444D-972E-A4B29646A0B7}" type="presParOf" srcId="{ED5635F4-42E0-4370-A37A-8BEBB651909E}" destId="{BF1B8CA3-6208-41A7-AD15-18B5D0854A77}" srcOrd="8" destOrd="0" presId="urn:microsoft.com/office/officeart/2005/8/layout/hierarchy2"/>
    <dgm:cxn modelId="{58A1E059-7571-494D-8307-C2F24161EFC1}" type="presParOf" srcId="{BF1B8CA3-6208-41A7-AD15-18B5D0854A77}" destId="{E609BA52-0943-42FD-A2CF-315E2862B1E3}" srcOrd="0" destOrd="0" presId="urn:microsoft.com/office/officeart/2005/8/layout/hierarchy2"/>
    <dgm:cxn modelId="{E5E7DCCF-8C90-4D01-8CD3-D8D445AE8C17}" type="presParOf" srcId="{ED5635F4-42E0-4370-A37A-8BEBB651909E}" destId="{E7877DA5-6CA5-49BD-8A95-9BC4C546062B}" srcOrd="9" destOrd="0" presId="urn:microsoft.com/office/officeart/2005/8/layout/hierarchy2"/>
    <dgm:cxn modelId="{0928B1AD-03B1-4C91-A19D-4955C96B398E}" type="presParOf" srcId="{E7877DA5-6CA5-49BD-8A95-9BC4C546062B}" destId="{14CC8A75-D212-4550-9CE4-C960821C935C}" srcOrd="0" destOrd="0" presId="urn:microsoft.com/office/officeart/2005/8/layout/hierarchy2"/>
    <dgm:cxn modelId="{7CB8B63D-877C-4598-8E16-4BE0B33FB64A}" type="presParOf" srcId="{E7877DA5-6CA5-49BD-8A95-9BC4C546062B}" destId="{032ABC39-9FB7-467A-8E4E-98ECC8873C1B}" srcOrd="1" destOrd="0" presId="urn:microsoft.com/office/officeart/2005/8/layout/hierarchy2"/>
    <dgm:cxn modelId="{D4CB7FDD-BCB7-4ADB-A51A-C3CD52B33F7F}" type="presParOf" srcId="{032ABC39-9FB7-467A-8E4E-98ECC8873C1B}" destId="{ED5120B0-3F80-44E6-8CD7-17CBB6E599F9}" srcOrd="0" destOrd="0" presId="urn:microsoft.com/office/officeart/2005/8/layout/hierarchy2"/>
    <dgm:cxn modelId="{2B2AE82E-21D8-4C74-BCAF-074A32A10EB2}" type="presParOf" srcId="{ED5120B0-3F80-44E6-8CD7-17CBB6E599F9}" destId="{B2576EDF-9517-4707-A06F-EBCA609E040E}" srcOrd="0" destOrd="0" presId="urn:microsoft.com/office/officeart/2005/8/layout/hierarchy2"/>
    <dgm:cxn modelId="{15596ECB-D275-4AB1-8D20-D0799278E143}" type="presParOf" srcId="{032ABC39-9FB7-467A-8E4E-98ECC8873C1B}" destId="{4EE7983A-A226-4A01-86DD-DFC07B351754}" srcOrd="1" destOrd="0" presId="urn:microsoft.com/office/officeart/2005/8/layout/hierarchy2"/>
    <dgm:cxn modelId="{A4DD786D-3B28-4207-BEFB-3A4B3226FC94}" type="presParOf" srcId="{4EE7983A-A226-4A01-86DD-DFC07B351754}" destId="{3C616B16-5B00-4854-913B-48F8693873C0}" srcOrd="0" destOrd="0" presId="urn:microsoft.com/office/officeart/2005/8/layout/hierarchy2"/>
    <dgm:cxn modelId="{8C1331C0-36FF-4B57-B0FD-3F5AD5C9FDFA}" type="presParOf" srcId="{4EE7983A-A226-4A01-86DD-DFC07B351754}" destId="{F8271C41-A8A4-42FB-9819-962DDF9C80F4}" srcOrd="1" destOrd="0" presId="urn:microsoft.com/office/officeart/2005/8/layout/hierarchy2"/>
    <dgm:cxn modelId="{B0ED9BE0-F025-4D42-A337-D896D555F13B}" type="presParOf" srcId="{F8271C41-A8A4-42FB-9819-962DDF9C80F4}" destId="{F7E36310-72E7-4186-8030-83A504CC720B}" srcOrd="0" destOrd="0" presId="urn:microsoft.com/office/officeart/2005/8/layout/hierarchy2"/>
    <dgm:cxn modelId="{EB155E11-1BAF-4945-86F8-B70003C7AC12}" type="presParOf" srcId="{F7E36310-72E7-4186-8030-83A504CC720B}" destId="{3DFF8A28-3E8F-4F24-A67C-03CD4DBD9D9F}" srcOrd="0" destOrd="0" presId="urn:microsoft.com/office/officeart/2005/8/layout/hierarchy2"/>
    <dgm:cxn modelId="{FD0D46AF-4FB6-4CBB-9503-ABD145D1FB8A}" type="presParOf" srcId="{F8271C41-A8A4-42FB-9819-962DDF9C80F4}" destId="{FAE0EEF5-6CD3-483D-AEF2-DE8177AA23B4}" srcOrd="1" destOrd="0" presId="urn:microsoft.com/office/officeart/2005/8/layout/hierarchy2"/>
    <dgm:cxn modelId="{69AA3AF9-91DC-4385-B082-0ACEDDA13D63}" type="presParOf" srcId="{FAE0EEF5-6CD3-483D-AEF2-DE8177AA23B4}" destId="{87DF4873-FD7F-4ECF-B43C-DADFF39C4F36}" srcOrd="0" destOrd="0" presId="urn:microsoft.com/office/officeart/2005/8/layout/hierarchy2"/>
    <dgm:cxn modelId="{8978E53F-7B27-416A-9537-256037B554F6}" type="presParOf" srcId="{FAE0EEF5-6CD3-483D-AEF2-DE8177AA23B4}" destId="{778BC47E-F6DA-40CE-99EA-95CFBE4381FC}" srcOrd="1" destOrd="0" presId="urn:microsoft.com/office/officeart/2005/8/layout/hierarchy2"/>
    <dgm:cxn modelId="{73117C9A-43F3-44BF-92FB-29543E06D5CD}" type="presParOf" srcId="{ED5635F4-42E0-4370-A37A-8BEBB651909E}" destId="{FBF4E83D-CFC8-4D52-B4CD-B7F6DA2D850E}" srcOrd="10" destOrd="0" presId="urn:microsoft.com/office/officeart/2005/8/layout/hierarchy2"/>
    <dgm:cxn modelId="{FB0BD741-944E-4334-8175-4FDAA5B10C16}" type="presParOf" srcId="{FBF4E83D-CFC8-4D52-B4CD-B7F6DA2D850E}" destId="{6168B981-F5F2-492F-BFC4-0F7DD9C23254}" srcOrd="0" destOrd="0" presId="urn:microsoft.com/office/officeart/2005/8/layout/hierarchy2"/>
    <dgm:cxn modelId="{4395156A-C18B-497D-AAF9-A1E2F6E86F3E}" type="presParOf" srcId="{ED5635F4-42E0-4370-A37A-8BEBB651909E}" destId="{B48B1413-AC3E-434F-A129-B301DDAB2986}" srcOrd="11" destOrd="0" presId="urn:microsoft.com/office/officeart/2005/8/layout/hierarchy2"/>
    <dgm:cxn modelId="{5F3643D6-AF3F-46E8-840C-F36CAEB4EF86}" type="presParOf" srcId="{B48B1413-AC3E-434F-A129-B301DDAB2986}" destId="{3AA2D995-2EA1-44D1-9DCF-32FCA272B6A0}" srcOrd="0" destOrd="0" presId="urn:microsoft.com/office/officeart/2005/8/layout/hierarchy2"/>
    <dgm:cxn modelId="{DEABABB0-4F21-4846-94CD-AAF7C872389F}" type="presParOf" srcId="{B48B1413-AC3E-434F-A129-B301DDAB2986}" destId="{3A117147-8E9B-4E4B-AFAF-1B63DC40894A}" srcOrd="1" destOrd="0" presId="urn:microsoft.com/office/officeart/2005/8/layout/hierarchy2"/>
    <dgm:cxn modelId="{172EF266-CFAD-4777-9121-69F777A1E713}" type="presParOf" srcId="{3A117147-8E9B-4E4B-AFAF-1B63DC40894A}" destId="{00F09FEE-07BE-4BF8-8009-36B8730292B3}" srcOrd="0" destOrd="0" presId="urn:microsoft.com/office/officeart/2005/8/layout/hierarchy2"/>
    <dgm:cxn modelId="{3BC92689-4A8E-416E-983B-B053B54CE19B}" type="presParOf" srcId="{00F09FEE-07BE-4BF8-8009-36B8730292B3}" destId="{8DA30A08-6CBC-4AA4-8140-A50D3A26BB3A}" srcOrd="0" destOrd="0" presId="urn:microsoft.com/office/officeart/2005/8/layout/hierarchy2"/>
    <dgm:cxn modelId="{863EAFE2-9176-4439-BCB0-866F0A2DB70D}" type="presParOf" srcId="{3A117147-8E9B-4E4B-AFAF-1B63DC40894A}" destId="{01BE9833-B8EF-49BC-A53A-9B23DE9457C0}" srcOrd="1" destOrd="0" presId="urn:microsoft.com/office/officeart/2005/8/layout/hierarchy2"/>
    <dgm:cxn modelId="{FAB969FF-43CD-4311-840A-216021F3515C}" type="presParOf" srcId="{01BE9833-B8EF-49BC-A53A-9B23DE9457C0}" destId="{4684A4CF-F476-405D-AE47-B6787FC52FE6}" srcOrd="0" destOrd="0" presId="urn:microsoft.com/office/officeart/2005/8/layout/hierarchy2"/>
    <dgm:cxn modelId="{B0A793A3-F403-44D6-8EEF-2EDCE53B5105}" type="presParOf" srcId="{01BE9833-B8EF-49BC-A53A-9B23DE9457C0}" destId="{86AE9C82-E9AA-4413-87D5-C07D1DEB9966}" srcOrd="1" destOrd="0" presId="urn:microsoft.com/office/officeart/2005/8/layout/hierarchy2"/>
    <dgm:cxn modelId="{8E0575C6-E457-4FCC-8FBD-621F15F1D60F}" type="presParOf" srcId="{86AE9C82-E9AA-4413-87D5-C07D1DEB9966}" destId="{835706B3-8D79-4F70-B54B-BF42619BBC1C}" srcOrd="0" destOrd="0" presId="urn:microsoft.com/office/officeart/2005/8/layout/hierarchy2"/>
    <dgm:cxn modelId="{58EF33A4-2B6A-474D-9C5F-09E14A42307C}" type="presParOf" srcId="{835706B3-8D79-4F70-B54B-BF42619BBC1C}" destId="{3FEAB006-B20E-424A-8A08-1ED713A8D434}" srcOrd="0" destOrd="0" presId="urn:microsoft.com/office/officeart/2005/8/layout/hierarchy2"/>
    <dgm:cxn modelId="{C56D1DA8-419F-4188-8DA8-4B78FBBA935C}" type="presParOf" srcId="{86AE9C82-E9AA-4413-87D5-C07D1DEB9966}" destId="{53A38106-A94F-4324-93A3-DFC9229E984A}" srcOrd="1" destOrd="0" presId="urn:microsoft.com/office/officeart/2005/8/layout/hierarchy2"/>
    <dgm:cxn modelId="{045AE807-692E-4A68-9BD1-E9B538F8E091}" type="presParOf" srcId="{53A38106-A94F-4324-93A3-DFC9229E984A}" destId="{CA159B0C-16C5-4855-B7C2-F28A2831F88E}" srcOrd="0" destOrd="0" presId="urn:microsoft.com/office/officeart/2005/8/layout/hierarchy2"/>
    <dgm:cxn modelId="{875A17A7-CD6A-4AF7-AFD1-CF339CE56A69}" type="presParOf" srcId="{53A38106-A94F-4324-93A3-DFC9229E984A}" destId="{CB323D8D-5333-4A0D-8F24-9833E2F4330C}" srcOrd="1" destOrd="0" presId="urn:microsoft.com/office/officeart/2005/8/layout/hierarchy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00B9-5991-4C88-8C74-D97EB298A03F}">
      <dsp:nvSpPr>
        <dsp:cNvPr id="0" name=""/>
        <dsp:cNvSpPr/>
      </dsp:nvSpPr>
      <dsp:spPr>
        <a:xfrm>
          <a:off x="65232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640F-BBCB-4EC4-AF9C-C827B8F8C350}">
      <dsp:nvSpPr>
        <dsp:cNvPr id="0" name=""/>
        <dsp:cNvSpPr/>
      </dsp:nvSpPr>
      <dsp:spPr>
        <a:xfrm>
          <a:off x="61701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408E0-6B13-48ED-B4EE-63A55418E731}">
      <dsp:nvSpPr>
        <dsp:cNvPr id="0" name=""/>
        <dsp:cNvSpPr/>
      </dsp:nvSpPr>
      <dsp:spPr>
        <a:xfrm>
          <a:off x="5817023" y="240231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046F9-3AB6-45CD-9A26-A08D2C7AA339}">
      <dsp:nvSpPr>
        <dsp:cNvPr id="0" name=""/>
        <dsp:cNvSpPr/>
      </dsp:nvSpPr>
      <dsp:spPr>
        <a:xfrm>
          <a:off x="5464595" y="240231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53E92-5C0D-4591-8547-D9AD23787F58}">
      <dsp:nvSpPr>
        <dsp:cNvPr id="0" name=""/>
        <dsp:cNvSpPr/>
      </dsp:nvSpPr>
      <dsp:spPr>
        <a:xfrm>
          <a:off x="5111494" y="240231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24E21-A557-4099-899C-3F8AAAE3EED7}">
      <dsp:nvSpPr>
        <dsp:cNvPr id="0" name=""/>
        <dsp:cNvSpPr/>
      </dsp:nvSpPr>
      <dsp:spPr>
        <a:xfrm>
          <a:off x="4565733" y="2305989"/>
          <a:ext cx="385322" cy="385633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DFCA-2E0C-49A4-900D-EE9C45D3752D}">
      <dsp:nvSpPr>
        <dsp:cNvPr id="0" name=""/>
        <dsp:cNvSpPr/>
      </dsp:nvSpPr>
      <dsp:spPr>
        <a:xfrm>
          <a:off x="6209059" y="2004327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5408-C7D2-4161-83FF-4B25291D267B}">
      <dsp:nvSpPr>
        <dsp:cNvPr id="0" name=""/>
        <dsp:cNvSpPr/>
      </dsp:nvSpPr>
      <dsp:spPr>
        <a:xfrm>
          <a:off x="6209059" y="2803161"/>
          <a:ext cx="192661" cy="192658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1734-78BC-4328-AD86-28AEE18D0D83}">
      <dsp:nvSpPr>
        <dsp:cNvPr id="0" name=""/>
        <dsp:cNvSpPr/>
      </dsp:nvSpPr>
      <dsp:spPr>
        <a:xfrm>
          <a:off x="6380910" y="2177339"/>
          <a:ext cx="192661" cy="192658"/>
        </a:xfrm>
        <a:prstGeom prst="ellipse">
          <a:avLst/>
        </a:prstGeom>
        <a:solidFill>
          <a:schemeClr val="accent1">
            <a:shade val="50000"/>
            <a:hueOff val="9933"/>
            <a:satOff val="-8173"/>
            <a:lumOff val="26777"/>
            <a:alphaOff val="0"/>
          </a:schemeClr>
        </a:solidFill>
        <a:ln w="19050" cap="flat" cmpd="sng" algn="ctr">
          <a:solidFill>
            <a:schemeClr val="accent1">
              <a:shade val="50000"/>
              <a:hueOff val="9933"/>
              <a:satOff val="-8173"/>
              <a:lumOff val="26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A66-20C7-412C-BB2E-D7AA54C0FB92}">
      <dsp:nvSpPr>
        <dsp:cNvPr id="0" name=""/>
        <dsp:cNvSpPr/>
      </dsp:nvSpPr>
      <dsp:spPr>
        <a:xfrm>
          <a:off x="6392322" y="2631100"/>
          <a:ext cx="192661" cy="192658"/>
        </a:xfrm>
        <a:prstGeom prst="ellipse">
          <a:avLst/>
        </a:prstGeom>
        <a:solidFill>
          <a:schemeClr val="accent1">
            <a:shade val="50000"/>
            <a:hueOff val="11175"/>
            <a:satOff val="-9195"/>
            <a:lumOff val="30124"/>
            <a:alphaOff val="0"/>
          </a:schemeClr>
        </a:solidFill>
        <a:ln w="19050" cap="flat" cmpd="sng" algn="ctr">
          <a:solidFill>
            <a:schemeClr val="accent1">
              <a:shade val="50000"/>
              <a:hueOff val="11175"/>
              <a:satOff val="-9195"/>
              <a:lumOff val="30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0A4C-0831-47E8-B26B-8AB797AD7CB9}">
      <dsp:nvSpPr>
        <dsp:cNvPr id="0" name=""/>
        <dsp:cNvSpPr/>
      </dsp:nvSpPr>
      <dsp:spPr>
        <a:xfrm>
          <a:off x="2455187" y="1523315"/>
          <a:ext cx="1950778" cy="1950980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Optimization</a:t>
          </a:r>
        </a:p>
      </dsp:txBody>
      <dsp:txXfrm>
        <a:off x="2740872" y="1809029"/>
        <a:ext cx="1379408" cy="1379552"/>
      </dsp:txXfrm>
    </dsp:sp>
    <dsp:sp modelId="{D9305577-194B-4D4A-AE21-FE286D6D1A12}">
      <dsp:nvSpPr>
        <dsp:cNvPr id="0" name=""/>
        <dsp:cNvSpPr/>
      </dsp:nvSpPr>
      <dsp:spPr>
        <a:xfrm>
          <a:off x="2309516" y="1356641"/>
          <a:ext cx="385322" cy="385633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C597-DD10-4BAD-B045-9DE0809B6B8D}">
      <dsp:nvSpPr>
        <dsp:cNvPr id="0" name=""/>
        <dsp:cNvSpPr/>
      </dsp:nvSpPr>
      <dsp:spPr>
        <a:xfrm>
          <a:off x="2062481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03267-E1B9-471B-B6B0-37FE33E38A82}">
      <dsp:nvSpPr>
        <dsp:cNvPr id="0" name=""/>
        <dsp:cNvSpPr/>
      </dsp:nvSpPr>
      <dsp:spPr>
        <a:xfrm>
          <a:off x="165097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DE0C-E1E2-4EAE-B8FB-0F0A592EB998}">
      <dsp:nvSpPr>
        <dsp:cNvPr id="0" name=""/>
        <dsp:cNvSpPr/>
      </dsp:nvSpPr>
      <dsp:spPr>
        <a:xfrm>
          <a:off x="1239475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B18C1-E2A9-4A74-B9B1-0FDAA2446B0C}">
      <dsp:nvSpPr>
        <dsp:cNvPr id="0" name=""/>
        <dsp:cNvSpPr/>
      </dsp:nvSpPr>
      <dsp:spPr>
        <a:xfrm>
          <a:off x="827972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EE05-F1E2-4494-B500-345033B4539C}">
      <dsp:nvSpPr>
        <dsp:cNvPr id="0" name=""/>
        <dsp:cNvSpPr/>
      </dsp:nvSpPr>
      <dsp:spPr>
        <a:xfrm>
          <a:off x="41579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C891D-2CBC-42F1-90FB-8BC8BB03EB49}">
      <dsp:nvSpPr>
        <dsp:cNvPr id="0" name=""/>
        <dsp:cNvSpPr/>
      </dsp:nvSpPr>
      <dsp:spPr>
        <a:xfrm>
          <a:off x="4296" y="1153209"/>
          <a:ext cx="192661" cy="192658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193C-EF6C-45A0-A08B-8C571E7B5C72}">
      <dsp:nvSpPr>
        <dsp:cNvPr id="0" name=""/>
        <dsp:cNvSpPr/>
      </dsp:nvSpPr>
      <dsp:spPr>
        <a:xfrm>
          <a:off x="79044" y="350324"/>
          <a:ext cx="1836821" cy="49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 Place Recognition</a:t>
          </a:r>
        </a:p>
      </dsp:txBody>
      <dsp:txXfrm>
        <a:off x="79044" y="350324"/>
        <a:ext cx="1836821" cy="495587"/>
      </dsp:txXfrm>
    </dsp:sp>
    <dsp:sp modelId="{214F5603-AF34-4923-9096-01FAB3E377D3}">
      <dsp:nvSpPr>
        <dsp:cNvPr id="0" name=""/>
        <dsp:cNvSpPr/>
      </dsp:nvSpPr>
      <dsp:spPr>
        <a:xfrm>
          <a:off x="2309516" y="3239494"/>
          <a:ext cx="385322" cy="385633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FF029-AF69-423E-887B-C133933DBA7B}">
      <dsp:nvSpPr>
        <dsp:cNvPr id="0" name=""/>
        <dsp:cNvSpPr/>
      </dsp:nvSpPr>
      <dsp:spPr>
        <a:xfrm>
          <a:off x="2062481" y="3632098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DB75A-CFED-4C5A-B6C4-D4178500AE7D}">
      <dsp:nvSpPr>
        <dsp:cNvPr id="0" name=""/>
        <dsp:cNvSpPr/>
      </dsp:nvSpPr>
      <dsp:spPr>
        <a:xfrm>
          <a:off x="1650978" y="3632098"/>
          <a:ext cx="192661" cy="192658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A0A8-4F97-4CC2-9C3F-3D0F20471202}">
      <dsp:nvSpPr>
        <dsp:cNvPr id="0" name=""/>
        <dsp:cNvSpPr/>
      </dsp:nvSpPr>
      <dsp:spPr>
        <a:xfrm>
          <a:off x="1239475" y="363209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00339-5DA1-435D-80B4-908EB23E9859}">
      <dsp:nvSpPr>
        <dsp:cNvPr id="0" name=""/>
        <dsp:cNvSpPr/>
      </dsp:nvSpPr>
      <dsp:spPr>
        <a:xfrm>
          <a:off x="827972" y="363209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A779A-A57B-4BAD-8090-65DD2990A96E}">
      <dsp:nvSpPr>
        <dsp:cNvPr id="0" name=""/>
        <dsp:cNvSpPr/>
      </dsp:nvSpPr>
      <dsp:spPr>
        <a:xfrm>
          <a:off x="415798" y="363209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4F0C-BD62-4CA7-A15F-55137E09275C}">
      <dsp:nvSpPr>
        <dsp:cNvPr id="0" name=""/>
        <dsp:cNvSpPr/>
      </dsp:nvSpPr>
      <dsp:spPr>
        <a:xfrm>
          <a:off x="4296" y="363209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928D4-FCFF-4DF9-B8F4-0671008A037A}">
      <dsp:nvSpPr>
        <dsp:cNvPr id="0" name=""/>
        <dsp:cNvSpPr/>
      </dsp:nvSpPr>
      <dsp:spPr>
        <a:xfrm>
          <a:off x="0" y="3969211"/>
          <a:ext cx="2256920" cy="438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 Odometry</a:t>
          </a:r>
        </a:p>
      </dsp:txBody>
      <dsp:txXfrm>
        <a:off x="0" y="3969211"/>
        <a:ext cx="2256920" cy="438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00B9-5991-4C88-8C74-D97EB298A03F}">
      <dsp:nvSpPr>
        <dsp:cNvPr id="0" name=""/>
        <dsp:cNvSpPr/>
      </dsp:nvSpPr>
      <dsp:spPr>
        <a:xfrm>
          <a:off x="65232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640F-BBCB-4EC4-AF9C-C827B8F8C350}">
      <dsp:nvSpPr>
        <dsp:cNvPr id="0" name=""/>
        <dsp:cNvSpPr/>
      </dsp:nvSpPr>
      <dsp:spPr>
        <a:xfrm>
          <a:off x="61701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408E0-6B13-48ED-B4EE-63A55418E731}">
      <dsp:nvSpPr>
        <dsp:cNvPr id="0" name=""/>
        <dsp:cNvSpPr/>
      </dsp:nvSpPr>
      <dsp:spPr>
        <a:xfrm>
          <a:off x="5817023" y="240231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046F9-3AB6-45CD-9A26-A08D2C7AA339}">
      <dsp:nvSpPr>
        <dsp:cNvPr id="0" name=""/>
        <dsp:cNvSpPr/>
      </dsp:nvSpPr>
      <dsp:spPr>
        <a:xfrm>
          <a:off x="5464595" y="240231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53E92-5C0D-4591-8547-D9AD23787F58}">
      <dsp:nvSpPr>
        <dsp:cNvPr id="0" name=""/>
        <dsp:cNvSpPr/>
      </dsp:nvSpPr>
      <dsp:spPr>
        <a:xfrm>
          <a:off x="5111494" y="240231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24E21-A557-4099-899C-3F8AAAE3EED7}">
      <dsp:nvSpPr>
        <dsp:cNvPr id="0" name=""/>
        <dsp:cNvSpPr/>
      </dsp:nvSpPr>
      <dsp:spPr>
        <a:xfrm>
          <a:off x="4565733" y="2305989"/>
          <a:ext cx="385322" cy="385633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DFCA-2E0C-49A4-900D-EE9C45D3752D}">
      <dsp:nvSpPr>
        <dsp:cNvPr id="0" name=""/>
        <dsp:cNvSpPr/>
      </dsp:nvSpPr>
      <dsp:spPr>
        <a:xfrm>
          <a:off x="6209059" y="2004327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5408-C7D2-4161-83FF-4B25291D267B}">
      <dsp:nvSpPr>
        <dsp:cNvPr id="0" name=""/>
        <dsp:cNvSpPr/>
      </dsp:nvSpPr>
      <dsp:spPr>
        <a:xfrm>
          <a:off x="6209059" y="2803161"/>
          <a:ext cx="192661" cy="192658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1734-78BC-4328-AD86-28AEE18D0D83}">
      <dsp:nvSpPr>
        <dsp:cNvPr id="0" name=""/>
        <dsp:cNvSpPr/>
      </dsp:nvSpPr>
      <dsp:spPr>
        <a:xfrm>
          <a:off x="6380910" y="2177339"/>
          <a:ext cx="192661" cy="192658"/>
        </a:xfrm>
        <a:prstGeom prst="ellipse">
          <a:avLst/>
        </a:prstGeom>
        <a:solidFill>
          <a:schemeClr val="accent1">
            <a:shade val="50000"/>
            <a:hueOff val="9933"/>
            <a:satOff val="-8173"/>
            <a:lumOff val="26777"/>
            <a:alphaOff val="0"/>
          </a:schemeClr>
        </a:solidFill>
        <a:ln w="19050" cap="flat" cmpd="sng" algn="ctr">
          <a:solidFill>
            <a:schemeClr val="accent1">
              <a:shade val="50000"/>
              <a:hueOff val="9933"/>
              <a:satOff val="-8173"/>
              <a:lumOff val="26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A66-20C7-412C-BB2E-D7AA54C0FB92}">
      <dsp:nvSpPr>
        <dsp:cNvPr id="0" name=""/>
        <dsp:cNvSpPr/>
      </dsp:nvSpPr>
      <dsp:spPr>
        <a:xfrm>
          <a:off x="6392322" y="2631100"/>
          <a:ext cx="192661" cy="192658"/>
        </a:xfrm>
        <a:prstGeom prst="ellipse">
          <a:avLst/>
        </a:prstGeom>
        <a:solidFill>
          <a:schemeClr val="accent1">
            <a:shade val="50000"/>
            <a:hueOff val="11175"/>
            <a:satOff val="-9195"/>
            <a:lumOff val="30124"/>
            <a:alphaOff val="0"/>
          </a:schemeClr>
        </a:solidFill>
        <a:ln w="19050" cap="flat" cmpd="sng" algn="ctr">
          <a:solidFill>
            <a:schemeClr val="accent1">
              <a:shade val="50000"/>
              <a:hueOff val="11175"/>
              <a:satOff val="-9195"/>
              <a:lumOff val="30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0A4C-0831-47E8-B26B-8AB797AD7CB9}">
      <dsp:nvSpPr>
        <dsp:cNvPr id="0" name=""/>
        <dsp:cNvSpPr/>
      </dsp:nvSpPr>
      <dsp:spPr>
        <a:xfrm>
          <a:off x="2455187" y="1523315"/>
          <a:ext cx="1950778" cy="1950980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Optimization</a:t>
          </a:r>
        </a:p>
      </dsp:txBody>
      <dsp:txXfrm>
        <a:off x="2740872" y="1809029"/>
        <a:ext cx="1379408" cy="1379552"/>
      </dsp:txXfrm>
    </dsp:sp>
    <dsp:sp modelId="{D9305577-194B-4D4A-AE21-FE286D6D1A12}">
      <dsp:nvSpPr>
        <dsp:cNvPr id="0" name=""/>
        <dsp:cNvSpPr/>
      </dsp:nvSpPr>
      <dsp:spPr>
        <a:xfrm>
          <a:off x="2309516" y="1356641"/>
          <a:ext cx="385322" cy="385633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C597-DD10-4BAD-B045-9DE0809B6B8D}">
      <dsp:nvSpPr>
        <dsp:cNvPr id="0" name=""/>
        <dsp:cNvSpPr/>
      </dsp:nvSpPr>
      <dsp:spPr>
        <a:xfrm>
          <a:off x="2062481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03267-E1B9-471B-B6B0-37FE33E38A82}">
      <dsp:nvSpPr>
        <dsp:cNvPr id="0" name=""/>
        <dsp:cNvSpPr/>
      </dsp:nvSpPr>
      <dsp:spPr>
        <a:xfrm>
          <a:off x="165097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DE0C-E1E2-4EAE-B8FB-0F0A592EB998}">
      <dsp:nvSpPr>
        <dsp:cNvPr id="0" name=""/>
        <dsp:cNvSpPr/>
      </dsp:nvSpPr>
      <dsp:spPr>
        <a:xfrm>
          <a:off x="1239475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B18C1-E2A9-4A74-B9B1-0FDAA2446B0C}">
      <dsp:nvSpPr>
        <dsp:cNvPr id="0" name=""/>
        <dsp:cNvSpPr/>
      </dsp:nvSpPr>
      <dsp:spPr>
        <a:xfrm>
          <a:off x="827972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EE05-F1E2-4494-B500-345033B4539C}">
      <dsp:nvSpPr>
        <dsp:cNvPr id="0" name=""/>
        <dsp:cNvSpPr/>
      </dsp:nvSpPr>
      <dsp:spPr>
        <a:xfrm>
          <a:off x="41579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C891D-2CBC-42F1-90FB-8BC8BB03EB49}">
      <dsp:nvSpPr>
        <dsp:cNvPr id="0" name=""/>
        <dsp:cNvSpPr/>
      </dsp:nvSpPr>
      <dsp:spPr>
        <a:xfrm>
          <a:off x="4296" y="1153209"/>
          <a:ext cx="192661" cy="192658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193C-EF6C-45A0-A08B-8C571E7B5C72}">
      <dsp:nvSpPr>
        <dsp:cNvPr id="0" name=""/>
        <dsp:cNvSpPr/>
      </dsp:nvSpPr>
      <dsp:spPr>
        <a:xfrm>
          <a:off x="79044" y="350324"/>
          <a:ext cx="1836821" cy="49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4"/>
              </a:solidFill>
            </a:rPr>
            <a:t>Visual Place Recognition</a:t>
          </a:r>
        </a:p>
      </dsp:txBody>
      <dsp:txXfrm>
        <a:off x="79044" y="350324"/>
        <a:ext cx="1836821" cy="495587"/>
      </dsp:txXfrm>
    </dsp:sp>
    <dsp:sp modelId="{214F5603-AF34-4923-9096-01FAB3E377D3}">
      <dsp:nvSpPr>
        <dsp:cNvPr id="0" name=""/>
        <dsp:cNvSpPr/>
      </dsp:nvSpPr>
      <dsp:spPr>
        <a:xfrm>
          <a:off x="2309516" y="3239494"/>
          <a:ext cx="385322" cy="385633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FF029-AF69-423E-887B-C133933DBA7B}">
      <dsp:nvSpPr>
        <dsp:cNvPr id="0" name=""/>
        <dsp:cNvSpPr/>
      </dsp:nvSpPr>
      <dsp:spPr>
        <a:xfrm>
          <a:off x="2062481" y="3632098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DB75A-CFED-4C5A-B6C4-D4178500AE7D}">
      <dsp:nvSpPr>
        <dsp:cNvPr id="0" name=""/>
        <dsp:cNvSpPr/>
      </dsp:nvSpPr>
      <dsp:spPr>
        <a:xfrm>
          <a:off x="1650978" y="3632098"/>
          <a:ext cx="192661" cy="192658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A0A8-4F97-4CC2-9C3F-3D0F20471202}">
      <dsp:nvSpPr>
        <dsp:cNvPr id="0" name=""/>
        <dsp:cNvSpPr/>
      </dsp:nvSpPr>
      <dsp:spPr>
        <a:xfrm>
          <a:off x="1239475" y="363209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00339-5DA1-435D-80B4-908EB23E9859}">
      <dsp:nvSpPr>
        <dsp:cNvPr id="0" name=""/>
        <dsp:cNvSpPr/>
      </dsp:nvSpPr>
      <dsp:spPr>
        <a:xfrm>
          <a:off x="827972" y="363209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A779A-A57B-4BAD-8090-65DD2990A96E}">
      <dsp:nvSpPr>
        <dsp:cNvPr id="0" name=""/>
        <dsp:cNvSpPr/>
      </dsp:nvSpPr>
      <dsp:spPr>
        <a:xfrm>
          <a:off x="415798" y="363209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4F0C-BD62-4CA7-A15F-55137E09275C}">
      <dsp:nvSpPr>
        <dsp:cNvPr id="0" name=""/>
        <dsp:cNvSpPr/>
      </dsp:nvSpPr>
      <dsp:spPr>
        <a:xfrm>
          <a:off x="4296" y="363209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928D4-FCFF-4DF9-B8F4-0671008A037A}">
      <dsp:nvSpPr>
        <dsp:cNvPr id="0" name=""/>
        <dsp:cNvSpPr/>
      </dsp:nvSpPr>
      <dsp:spPr>
        <a:xfrm>
          <a:off x="0" y="3969211"/>
          <a:ext cx="2256920" cy="438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 Odometry</a:t>
          </a:r>
        </a:p>
      </dsp:txBody>
      <dsp:txXfrm>
        <a:off x="0" y="3969211"/>
        <a:ext cx="2256920" cy="438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00B9-5991-4C88-8C74-D97EB298A03F}">
      <dsp:nvSpPr>
        <dsp:cNvPr id="0" name=""/>
        <dsp:cNvSpPr/>
      </dsp:nvSpPr>
      <dsp:spPr>
        <a:xfrm>
          <a:off x="65232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640F-BBCB-4EC4-AF9C-C827B8F8C350}">
      <dsp:nvSpPr>
        <dsp:cNvPr id="0" name=""/>
        <dsp:cNvSpPr/>
      </dsp:nvSpPr>
      <dsp:spPr>
        <a:xfrm>
          <a:off x="61701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408E0-6B13-48ED-B4EE-63A55418E731}">
      <dsp:nvSpPr>
        <dsp:cNvPr id="0" name=""/>
        <dsp:cNvSpPr/>
      </dsp:nvSpPr>
      <dsp:spPr>
        <a:xfrm>
          <a:off x="5817023" y="240231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046F9-3AB6-45CD-9A26-A08D2C7AA339}">
      <dsp:nvSpPr>
        <dsp:cNvPr id="0" name=""/>
        <dsp:cNvSpPr/>
      </dsp:nvSpPr>
      <dsp:spPr>
        <a:xfrm>
          <a:off x="5464595" y="240231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53E92-5C0D-4591-8547-D9AD23787F58}">
      <dsp:nvSpPr>
        <dsp:cNvPr id="0" name=""/>
        <dsp:cNvSpPr/>
      </dsp:nvSpPr>
      <dsp:spPr>
        <a:xfrm>
          <a:off x="5111494" y="240231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24E21-A557-4099-899C-3F8AAAE3EED7}">
      <dsp:nvSpPr>
        <dsp:cNvPr id="0" name=""/>
        <dsp:cNvSpPr/>
      </dsp:nvSpPr>
      <dsp:spPr>
        <a:xfrm>
          <a:off x="4565733" y="2305989"/>
          <a:ext cx="385322" cy="385633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DFCA-2E0C-49A4-900D-EE9C45D3752D}">
      <dsp:nvSpPr>
        <dsp:cNvPr id="0" name=""/>
        <dsp:cNvSpPr/>
      </dsp:nvSpPr>
      <dsp:spPr>
        <a:xfrm>
          <a:off x="6209059" y="2004327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5408-C7D2-4161-83FF-4B25291D267B}">
      <dsp:nvSpPr>
        <dsp:cNvPr id="0" name=""/>
        <dsp:cNvSpPr/>
      </dsp:nvSpPr>
      <dsp:spPr>
        <a:xfrm>
          <a:off x="6209059" y="2803161"/>
          <a:ext cx="192661" cy="192658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1734-78BC-4328-AD86-28AEE18D0D83}">
      <dsp:nvSpPr>
        <dsp:cNvPr id="0" name=""/>
        <dsp:cNvSpPr/>
      </dsp:nvSpPr>
      <dsp:spPr>
        <a:xfrm>
          <a:off x="6380910" y="2177339"/>
          <a:ext cx="192661" cy="192658"/>
        </a:xfrm>
        <a:prstGeom prst="ellipse">
          <a:avLst/>
        </a:prstGeom>
        <a:solidFill>
          <a:schemeClr val="accent1">
            <a:shade val="50000"/>
            <a:hueOff val="9933"/>
            <a:satOff val="-8173"/>
            <a:lumOff val="26777"/>
            <a:alphaOff val="0"/>
          </a:schemeClr>
        </a:solidFill>
        <a:ln w="19050" cap="flat" cmpd="sng" algn="ctr">
          <a:solidFill>
            <a:schemeClr val="accent1">
              <a:shade val="50000"/>
              <a:hueOff val="9933"/>
              <a:satOff val="-8173"/>
              <a:lumOff val="26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A66-20C7-412C-BB2E-D7AA54C0FB92}">
      <dsp:nvSpPr>
        <dsp:cNvPr id="0" name=""/>
        <dsp:cNvSpPr/>
      </dsp:nvSpPr>
      <dsp:spPr>
        <a:xfrm>
          <a:off x="6392322" y="2631100"/>
          <a:ext cx="192661" cy="192658"/>
        </a:xfrm>
        <a:prstGeom prst="ellipse">
          <a:avLst/>
        </a:prstGeom>
        <a:solidFill>
          <a:schemeClr val="accent1">
            <a:shade val="50000"/>
            <a:hueOff val="11175"/>
            <a:satOff val="-9195"/>
            <a:lumOff val="30124"/>
            <a:alphaOff val="0"/>
          </a:schemeClr>
        </a:solidFill>
        <a:ln w="19050" cap="flat" cmpd="sng" algn="ctr">
          <a:solidFill>
            <a:schemeClr val="accent1">
              <a:shade val="50000"/>
              <a:hueOff val="11175"/>
              <a:satOff val="-9195"/>
              <a:lumOff val="30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0A4C-0831-47E8-B26B-8AB797AD7CB9}">
      <dsp:nvSpPr>
        <dsp:cNvPr id="0" name=""/>
        <dsp:cNvSpPr/>
      </dsp:nvSpPr>
      <dsp:spPr>
        <a:xfrm>
          <a:off x="2455187" y="1523315"/>
          <a:ext cx="1950778" cy="1950980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Optimization</a:t>
          </a:r>
        </a:p>
      </dsp:txBody>
      <dsp:txXfrm>
        <a:off x="2740872" y="1809029"/>
        <a:ext cx="1379408" cy="1379552"/>
      </dsp:txXfrm>
    </dsp:sp>
    <dsp:sp modelId="{D9305577-194B-4D4A-AE21-FE286D6D1A12}">
      <dsp:nvSpPr>
        <dsp:cNvPr id="0" name=""/>
        <dsp:cNvSpPr/>
      </dsp:nvSpPr>
      <dsp:spPr>
        <a:xfrm>
          <a:off x="2309516" y="1356641"/>
          <a:ext cx="385322" cy="385633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C597-DD10-4BAD-B045-9DE0809B6B8D}">
      <dsp:nvSpPr>
        <dsp:cNvPr id="0" name=""/>
        <dsp:cNvSpPr/>
      </dsp:nvSpPr>
      <dsp:spPr>
        <a:xfrm>
          <a:off x="2062481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03267-E1B9-471B-B6B0-37FE33E38A82}">
      <dsp:nvSpPr>
        <dsp:cNvPr id="0" name=""/>
        <dsp:cNvSpPr/>
      </dsp:nvSpPr>
      <dsp:spPr>
        <a:xfrm>
          <a:off x="165097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DE0C-E1E2-4EAE-B8FB-0F0A592EB998}">
      <dsp:nvSpPr>
        <dsp:cNvPr id="0" name=""/>
        <dsp:cNvSpPr/>
      </dsp:nvSpPr>
      <dsp:spPr>
        <a:xfrm>
          <a:off x="1239475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B18C1-E2A9-4A74-B9B1-0FDAA2446B0C}">
      <dsp:nvSpPr>
        <dsp:cNvPr id="0" name=""/>
        <dsp:cNvSpPr/>
      </dsp:nvSpPr>
      <dsp:spPr>
        <a:xfrm>
          <a:off x="827972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EE05-F1E2-4494-B500-345033B4539C}">
      <dsp:nvSpPr>
        <dsp:cNvPr id="0" name=""/>
        <dsp:cNvSpPr/>
      </dsp:nvSpPr>
      <dsp:spPr>
        <a:xfrm>
          <a:off x="41579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C891D-2CBC-42F1-90FB-8BC8BB03EB49}">
      <dsp:nvSpPr>
        <dsp:cNvPr id="0" name=""/>
        <dsp:cNvSpPr/>
      </dsp:nvSpPr>
      <dsp:spPr>
        <a:xfrm>
          <a:off x="4296" y="1153209"/>
          <a:ext cx="192661" cy="192658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193C-EF6C-45A0-A08B-8C571E7B5C72}">
      <dsp:nvSpPr>
        <dsp:cNvPr id="0" name=""/>
        <dsp:cNvSpPr/>
      </dsp:nvSpPr>
      <dsp:spPr>
        <a:xfrm>
          <a:off x="79044" y="350324"/>
          <a:ext cx="1836821" cy="49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Visual Place Recognition</a:t>
          </a:r>
        </a:p>
      </dsp:txBody>
      <dsp:txXfrm>
        <a:off x="79044" y="350324"/>
        <a:ext cx="1836821" cy="495587"/>
      </dsp:txXfrm>
    </dsp:sp>
    <dsp:sp modelId="{214F5603-AF34-4923-9096-01FAB3E377D3}">
      <dsp:nvSpPr>
        <dsp:cNvPr id="0" name=""/>
        <dsp:cNvSpPr/>
      </dsp:nvSpPr>
      <dsp:spPr>
        <a:xfrm>
          <a:off x="2309516" y="3239494"/>
          <a:ext cx="385322" cy="385633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FF029-AF69-423E-887B-C133933DBA7B}">
      <dsp:nvSpPr>
        <dsp:cNvPr id="0" name=""/>
        <dsp:cNvSpPr/>
      </dsp:nvSpPr>
      <dsp:spPr>
        <a:xfrm>
          <a:off x="2062481" y="3632098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DB75A-CFED-4C5A-B6C4-D4178500AE7D}">
      <dsp:nvSpPr>
        <dsp:cNvPr id="0" name=""/>
        <dsp:cNvSpPr/>
      </dsp:nvSpPr>
      <dsp:spPr>
        <a:xfrm>
          <a:off x="1650978" y="3632098"/>
          <a:ext cx="192661" cy="192658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A0A8-4F97-4CC2-9C3F-3D0F20471202}">
      <dsp:nvSpPr>
        <dsp:cNvPr id="0" name=""/>
        <dsp:cNvSpPr/>
      </dsp:nvSpPr>
      <dsp:spPr>
        <a:xfrm>
          <a:off x="1239475" y="363209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00339-5DA1-435D-80B4-908EB23E9859}">
      <dsp:nvSpPr>
        <dsp:cNvPr id="0" name=""/>
        <dsp:cNvSpPr/>
      </dsp:nvSpPr>
      <dsp:spPr>
        <a:xfrm>
          <a:off x="827972" y="363209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A779A-A57B-4BAD-8090-65DD2990A96E}">
      <dsp:nvSpPr>
        <dsp:cNvPr id="0" name=""/>
        <dsp:cNvSpPr/>
      </dsp:nvSpPr>
      <dsp:spPr>
        <a:xfrm>
          <a:off x="415798" y="363209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4F0C-BD62-4CA7-A15F-55137E09275C}">
      <dsp:nvSpPr>
        <dsp:cNvPr id="0" name=""/>
        <dsp:cNvSpPr/>
      </dsp:nvSpPr>
      <dsp:spPr>
        <a:xfrm>
          <a:off x="4296" y="363209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928D4-FCFF-4DF9-B8F4-0671008A037A}">
      <dsp:nvSpPr>
        <dsp:cNvPr id="0" name=""/>
        <dsp:cNvSpPr/>
      </dsp:nvSpPr>
      <dsp:spPr>
        <a:xfrm>
          <a:off x="0" y="3969211"/>
          <a:ext cx="2256920" cy="438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4"/>
              </a:solidFill>
            </a:rPr>
            <a:t>Visual Odometry</a:t>
          </a:r>
        </a:p>
      </dsp:txBody>
      <dsp:txXfrm>
        <a:off x="0" y="3969211"/>
        <a:ext cx="2256920" cy="4387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00B9-5991-4C88-8C74-D97EB298A03F}">
      <dsp:nvSpPr>
        <dsp:cNvPr id="0" name=""/>
        <dsp:cNvSpPr/>
      </dsp:nvSpPr>
      <dsp:spPr>
        <a:xfrm>
          <a:off x="65232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640F-BBCB-4EC4-AF9C-C827B8F8C350}">
      <dsp:nvSpPr>
        <dsp:cNvPr id="0" name=""/>
        <dsp:cNvSpPr/>
      </dsp:nvSpPr>
      <dsp:spPr>
        <a:xfrm>
          <a:off x="61701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408E0-6B13-48ED-B4EE-63A55418E731}">
      <dsp:nvSpPr>
        <dsp:cNvPr id="0" name=""/>
        <dsp:cNvSpPr/>
      </dsp:nvSpPr>
      <dsp:spPr>
        <a:xfrm>
          <a:off x="5817023" y="240231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046F9-3AB6-45CD-9A26-A08D2C7AA339}">
      <dsp:nvSpPr>
        <dsp:cNvPr id="0" name=""/>
        <dsp:cNvSpPr/>
      </dsp:nvSpPr>
      <dsp:spPr>
        <a:xfrm>
          <a:off x="5464595" y="240231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53E92-5C0D-4591-8547-D9AD23787F58}">
      <dsp:nvSpPr>
        <dsp:cNvPr id="0" name=""/>
        <dsp:cNvSpPr/>
      </dsp:nvSpPr>
      <dsp:spPr>
        <a:xfrm>
          <a:off x="5111494" y="240231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24E21-A557-4099-899C-3F8AAAE3EED7}">
      <dsp:nvSpPr>
        <dsp:cNvPr id="0" name=""/>
        <dsp:cNvSpPr/>
      </dsp:nvSpPr>
      <dsp:spPr>
        <a:xfrm>
          <a:off x="4565733" y="2305989"/>
          <a:ext cx="385322" cy="385633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DFCA-2E0C-49A4-900D-EE9C45D3752D}">
      <dsp:nvSpPr>
        <dsp:cNvPr id="0" name=""/>
        <dsp:cNvSpPr/>
      </dsp:nvSpPr>
      <dsp:spPr>
        <a:xfrm>
          <a:off x="6209059" y="2004327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5408-C7D2-4161-83FF-4B25291D267B}">
      <dsp:nvSpPr>
        <dsp:cNvPr id="0" name=""/>
        <dsp:cNvSpPr/>
      </dsp:nvSpPr>
      <dsp:spPr>
        <a:xfrm>
          <a:off x="6209059" y="2803161"/>
          <a:ext cx="192661" cy="192658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1734-78BC-4328-AD86-28AEE18D0D83}">
      <dsp:nvSpPr>
        <dsp:cNvPr id="0" name=""/>
        <dsp:cNvSpPr/>
      </dsp:nvSpPr>
      <dsp:spPr>
        <a:xfrm>
          <a:off x="6380910" y="2177339"/>
          <a:ext cx="192661" cy="192658"/>
        </a:xfrm>
        <a:prstGeom prst="ellipse">
          <a:avLst/>
        </a:prstGeom>
        <a:solidFill>
          <a:schemeClr val="accent1">
            <a:shade val="50000"/>
            <a:hueOff val="9933"/>
            <a:satOff val="-8173"/>
            <a:lumOff val="26777"/>
            <a:alphaOff val="0"/>
          </a:schemeClr>
        </a:solidFill>
        <a:ln w="19050" cap="flat" cmpd="sng" algn="ctr">
          <a:solidFill>
            <a:schemeClr val="accent1">
              <a:shade val="50000"/>
              <a:hueOff val="9933"/>
              <a:satOff val="-8173"/>
              <a:lumOff val="26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A66-20C7-412C-BB2E-D7AA54C0FB92}">
      <dsp:nvSpPr>
        <dsp:cNvPr id="0" name=""/>
        <dsp:cNvSpPr/>
      </dsp:nvSpPr>
      <dsp:spPr>
        <a:xfrm>
          <a:off x="6392322" y="2631100"/>
          <a:ext cx="192661" cy="192658"/>
        </a:xfrm>
        <a:prstGeom prst="ellipse">
          <a:avLst/>
        </a:prstGeom>
        <a:solidFill>
          <a:schemeClr val="accent1">
            <a:shade val="50000"/>
            <a:hueOff val="11175"/>
            <a:satOff val="-9195"/>
            <a:lumOff val="30124"/>
            <a:alphaOff val="0"/>
          </a:schemeClr>
        </a:solidFill>
        <a:ln w="19050" cap="flat" cmpd="sng" algn="ctr">
          <a:solidFill>
            <a:schemeClr val="accent1">
              <a:shade val="50000"/>
              <a:hueOff val="11175"/>
              <a:satOff val="-9195"/>
              <a:lumOff val="30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0A4C-0831-47E8-B26B-8AB797AD7CB9}">
      <dsp:nvSpPr>
        <dsp:cNvPr id="0" name=""/>
        <dsp:cNvSpPr/>
      </dsp:nvSpPr>
      <dsp:spPr>
        <a:xfrm>
          <a:off x="2455187" y="1523315"/>
          <a:ext cx="1950778" cy="1950980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Optimization</a:t>
          </a:r>
        </a:p>
      </dsp:txBody>
      <dsp:txXfrm>
        <a:off x="2740872" y="1809029"/>
        <a:ext cx="1379408" cy="1379552"/>
      </dsp:txXfrm>
    </dsp:sp>
    <dsp:sp modelId="{D9305577-194B-4D4A-AE21-FE286D6D1A12}">
      <dsp:nvSpPr>
        <dsp:cNvPr id="0" name=""/>
        <dsp:cNvSpPr/>
      </dsp:nvSpPr>
      <dsp:spPr>
        <a:xfrm>
          <a:off x="2309516" y="1356641"/>
          <a:ext cx="385322" cy="385633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C597-DD10-4BAD-B045-9DE0809B6B8D}">
      <dsp:nvSpPr>
        <dsp:cNvPr id="0" name=""/>
        <dsp:cNvSpPr/>
      </dsp:nvSpPr>
      <dsp:spPr>
        <a:xfrm>
          <a:off x="2062481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03267-E1B9-471B-B6B0-37FE33E38A82}">
      <dsp:nvSpPr>
        <dsp:cNvPr id="0" name=""/>
        <dsp:cNvSpPr/>
      </dsp:nvSpPr>
      <dsp:spPr>
        <a:xfrm>
          <a:off x="165097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DE0C-E1E2-4EAE-B8FB-0F0A592EB998}">
      <dsp:nvSpPr>
        <dsp:cNvPr id="0" name=""/>
        <dsp:cNvSpPr/>
      </dsp:nvSpPr>
      <dsp:spPr>
        <a:xfrm>
          <a:off x="1239475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B18C1-E2A9-4A74-B9B1-0FDAA2446B0C}">
      <dsp:nvSpPr>
        <dsp:cNvPr id="0" name=""/>
        <dsp:cNvSpPr/>
      </dsp:nvSpPr>
      <dsp:spPr>
        <a:xfrm>
          <a:off x="827972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EE05-F1E2-4494-B500-345033B4539C}">
      <dsp:nvSpPr>
        <dsp:cNvPr id="0" name=""/>
        <dsp:cNvSpPr/>
      </dsp:nvSpPr>
      <dsp:spPr>
        <a:xfrm>
          <a:off x="41579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C891D-2CBC-42F1-90FB-8BC8BB03EB49}">
      <dsp:nvSpPr>
        <dsp:cNvPr id="0" name=""/>
        <dsp:cNvSpPr/>
      </dsp:nvSpPr>
      <dsp:spPr>
        <a:xfrm>
          <a:off x="4296" y="1153209"/>
          <a:ext cx="192661" cy="192658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193C-EF6C-45A0-A08B-8C571E7B5C72}">
      <dsp:nvSpPr>
        <dsp:cNvPr id="0" name=""/>
        <dsp:cNvSpPr/>
      </dsp:nvSpPr>
      <dsp:spPr>
        <a:xfrm>
          <a:off x="79044" y="350324"/>
          <a:ext cx="1836821" cy="49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Visual Place Recognition</a:t>
          </a:r>
        </a:p>
      </dsp:txBody>
      <dsp:txXfrm>
        <a:off x="79044" y="350324"/>
        <a:ext cx="1836821" cy="495587"/>
      </dsp:txXfrm>
    </dsp:sp>
    <dsp:sp modelId="{214F5603-AF34-4923-9096-01FAB3E377D3}">
      <dsp:nvSpPr>
        <dsp:cNvPr id="0" name=""/>
        <dsp:cNvSpPr/>
      </dsp:nvSpPr>
      <dsp:spPr>
        <a:xfrm>
          <a:off x="2309516" y="3239494"/>
          <a:ext cx="385322" cy="385633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FF029-AF69-423E-887B-C133933DBA7B}">
      <dsp:nvSpPr>
        <dsp:cNvPr id="0" name=""/>
        <dsp:cNvSpPr/>
      </dsp:nvSpPr>
      <dsp:spPr>
        <a:xfrm>
          <a:off x="2062481" y="3632098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DB75A-CFED-4C5A-B6C4-D4178500AE7D}">
      <dsp:nvSpPr>
        <dsp:cNvPr id="0" name=""/>
        <dsp:cNvSpPr/>
      </dsp:nvSpPr>
      <dsp:spPr>
        <a:xfrm>
          <a:off x="1650978" y="3632098"/>
          <a:ext cx="192661" cy="192658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A0A8-4F97-4CC2-9C3F-3D0F20471202}">
      <dsp:nvSpPr>
        <dsp:cNvPr id="0" name=""/>
        <dsp:cNvSpPr/>
      </dsp:nvSpPr>
      <dsp:spPr>
        <a:xfrm>
          <a:off x="1239475" y="363209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00339-5DA1-435D-80B4-908EB23E9859}">
      <dsp:nvSpPr>
        <dsp:cNvPr id="0" name=""/>
        <dsp:cNvSpPr/>
      </dsp:nvSpPr>
      <dsp:spPr>
        <a:xfrm>
          <a:off x="827972" y="363209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A779A-A57B-4BAD-8090-65DD2990A96E}">
      <dsp:nvSpPr>
        <dsp:cNvPr id="0" name=""/>
        <dsp:cNvSpPr/>
      </dsp:nvSpPr>
      <dsp:spPr>
        <a:xfrm>
          <a:off x="415798" y="363209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4F0C-BD62-4CA7-A15F-55137E09275C}">
      <dsp:nvSpPr>
        <dsp:cNvPr id="0" name=""/>
        <dsp:cNvSpPr/>
      </dsp:nvSpPr>
      <dsp:spPr>
        <a:xfrm>
          <a:off x="4296" y="363209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928D4-FCFF-4DF9-B8F4-0671008A037A}">
      <dsp:nvSpPr>
        <dsp:cNvPr id="0" name=""/>
        <dsp:cNvSpPr/>
      </dsp:nvSpPr>
      <dsp:spPr>
        <a:xfrm>
          <a:off x="0" y="3969211"/>
          <a:ext cx="2256920" cy="438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Visual Odometry</a:t>
          </a:r>
        </a:p>
      </dsp:txBody>
      <dsp:txXfrm>
        <a:off x="0" y="3969211"/>
        <a:ext cx="2256920" cy="4387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00B9-5991-4C88-8C74-D97EB298A03F}">
      <dsp:nvSpPr>
        <dsp:cNvPr id="0" name=""/>
        <dsp:cNvSpPr/>
      </dsp:nvSpPr>
      <dsp:spPr>
        <a:xfrm>
          <a:off x="65232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640F-BBCB-4EC4-AF9C-C827B8F8C350}">
      <dsp:nvSpPr>
        <dsp:cNvPr id="0" name=""/>
        <dsp:cNvSpPr/>
      </dsp:nvSpPr>
      <dsp:spPr>
        <a:xfrm>
          <a:off x="6170124" y="240231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408E0-6B13-48ED-B4EE-63A55418E731}">
      <dsp:nvSpPr>
        <dsp:cNvPr id="0" name=""/>
        <dsp:cNvSpPr/>
      </dsp:nvSpPr>
      <dsp:spPr>
        <a:xfrm>
          <a:off x="5817023" y="240231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046F9-3AB6-45CD-9A26-A08D2C7AA339}">
      <dsp:nvSpPr>
        <dsp:cNvPr id="0" name=""/>
        <dsp:cNvSpPr/>
      </dsp:nvSpPr>
      <dsp:spPr>
        <a:xfrm>
          <a:off x="5464595" y="240231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53E92-5C0D-4591-8547-D9AD23787F58}">
      <dsp:nvSpPr>
        <dsp:cNvPr id="0" name=""/>
        <dsp:cNvSpPr/>
      </dsp:nvSpPr>
      <dsp:spPr>
        <a:xfrm>
          <a:off x="5111494" y="240231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24E21-A557-4099-899C-3F8AAAE3EED7}">
      <dsp:nvSpPr>
        <dsp:cNvPr id="0" name=""/>
        <dsp:cNvSpPr/>
      </dsp:nvSpPr>
      <dsp:spPr>
        <a:xfrm>
          <a:off x="4565733" y="2305989"/>
          <a:ext cx="385322" cy="385633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DFCA-2E0C-49A4-900D-EE9C45D3752D}">
      <dsp:nvSpPr>
        <dsp:cNvPr id="0" name=""/>
        <dsp:cNvSpPr/>
      </dsp:nvSpPr>
      <dsp:spPr>
        <a:xfrm>
          <a:off x="6209059" y="2004327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5408-C7D2-4161-83FF-4B25291D267B}">
      <dsp:nvSpPr>
        <dsp:cNvPr id="0" name=""/>
        <dsp:cNvSpPr/>
      </dsp:nvSpPr>
      <dsp:spPr>
        <a:xfrm>
          <a:off x="6209059" y="2803161"/>
          <a:ext cx="192661" cy="192658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1734-78BC-4328-AD86-28AEE18D0D83}">
      <dsp:nvSpPr>
        <dsp:cNvPr id="0" name=""/>
        <dsp:cNvSpPr/>
      </dsp:nvSpPr>
      <dsp:spPr>
        <a:xfrm>
          <a:off x="6380910" y="2177339"/>
          <a:ext cx="192661" cy="192658"/>
        </a:xfrm>
        <a:prstGeom prst="ellipse">
          <a:avLst/>
        </a:prstGeom>
        <a:solidFill>
          <a:schemeClr val="accent1">
            <a:shade val="50000"/>
            <a:hueOff val="9933"/>
            <a:satOff val="-8173"/>
            <a:lumOff val="26777"/>
            <a:alphaOff val="0"/>
          </a:schemeClr>
        </a:solidFill>
        <a:ln w="19050" cap="flat" cmpd="sng" algn="ctr">
          <a:solidFill>
            <a:schemeClr val="accent1">
              <a:shade val="50000"/>
              <a:hueOff val="9933"/>
              <a:satOff val="-8173"/>
              <a:lumOff val="26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A66-20C7-412C-BB2E-D7AA54C0FB92}">
      <dsp:nvSpPr>
        <dsp:cNvPr id="0" name=""/>
        <dsp:cNvSpPr/>
      </dsp:nvSpPr>
      <dsp:spPr>
        <a:xfrm>
          <a:off x="6392322" y="2631100"/>
          <a:ext cx="192661" cy="192658"/>
        </a:xfrm>
        <a:prstGeom prst="ellipse">
          <a:avLst/>
        </a:prstGeom>
        <a:solidFill>
          <a:schemeClr val="accent1">
            <a:shade val="50000"/>
            <a:hueOff val="11175"/>
            <a:satOff val="-9195"/>
            <a:lumOff val="30124"/>
            <a:alphaOff val="0"/>
          </a:schemeClr>
        </a:solidFill>
        <a:ln w="19050" cap="flat" cmpd="sng" algn="ctr">
          <a:solidFill>
            <a:schemeClr val="accent1">
              <a:shade val="50000"/>
              <a:hueOff val="11175"/>
              <a:satOff val="-9195"/>
              <a:lumOff val="30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0A4C-0831-47E8-B26B-8AB797AD7CB9}">
      <dsp:nvSpPr>
        <dsp:cNvPr id="0" name=""/>
        <dsp:cNvSpPr/>
      </dsp:nvSpPr>
      <dsp:spPr>
        <a:xfrm>
          <a:off x="2455187" y="1523315"/>
          <a:ext cx="1950778" cy="1950980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Optimization</a:t>
          </a:r>
        </a:p>
      </dsp:txBody>
      <dsp:txXfrm>
        <a:off x="2740872" y="1809029"/>
        <a:ext cx="1379408" cy="1379552"/>
      </dsp:txXfrm>
    </dsp:sp>
    <dsp:sp modelId="{D9305577-194B-4D4A-AE21-FE286D6D1A12}">
      <dsp:nvSpPr>
        <dsp:cNvPr id="0" name=""/>
        <dsp:cNvSpPr/>
      </dsp:nvSpPr>
      <dsp:spPr>
        <a:xfrm>
          <a:off x="2309516" y="1356641"/>
          <a:ext cx="385322" cy="385633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C597-DD10-4BAD-B045-9DE0809B6B8D}">
      <dsp:nvSpPr>
        <dsp:cNvPr id="0" name=""/>
        <dsp:cNvSpPr/>
      </dsp:nvSpPr>
      <dsp:spPr>
        <a:xfrm>
          <a:off x="2062481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03267-E1B9-471B-B6B0-37FE33E38A82}">
      <dsp:nvSpPr>
        <dsp:cNvPr id="0" name=""/>
        <dsp:cNvSpPr/>
      </dsp:nvSpPr>
      <dsp:spPr>
        <a:xfrm>
          <a:off x="165097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DE0C-E1E2-4EAE-B8FB-0F0A592EB998}">
      <dsp:nvSpPr>
        <dsp:cNvPr id="0" name=""/>
        <dsp:cNvSpPr/>
      </dsp:nvSpPr>
      <dsp:spPr>
        <a:xfrm>
          <a:off x="1239475" y="1153209"/>
          <a:ext cx="192661" cy="192658"/>
        </a:xfrm>
        <a:prstGeom prst="ellipse">
          <a:avLst/>
        </a:prstGeom>
        <a:solidFill>
          <a:schemeClr val="accent1">
            <a:shade val="50000"/>
            <a:hueOff val="16142"/>
            <a:satOff val="-13281"/>
            <a:lumOff val="43512"/>
            <a:alphaOff val="0"/>
          </a:schemeClr>
        </a:solidFill>
        <a:ln w="19050" cap="flat" cmpd="sng" algn="ctr">
          <a:solidFill>
            <a:schemeClr val="accent1">
              <a:shade val="50000"/>
              <a:hueOff val="16142"/>
              <a:satOff val="-13281"/>
              <a:lumOff val="43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B18C1-E2A9-4A74-B9B1-0FDAA2446B0C}">
      <dsp:nvSpPr>
        <dsp:cNvPr id="0" name=""/>
        <dsp:cNvSpPr/>
      </dsp:nvSpPr>
      <dsp:spPr>
        <a:xfrm>
          <a:off x="827972" y="1153209"/>
          <a:ext cx="192661" cy="192658"/>
        </a:xfrm>
        <a:prstGeom prst="ellipse">
          <a:avLst/>
        </a:prstGeom>
        <a:solidFill>
          <a:schemeClr val="accent1">
            <a:shade val="50000"/>
            <a:hueOff val="14900"/>
            <a:satOff val="-12260"/>
            <a:lumOff val="40165"/>
            <a:alphaOff val="0"/>
          </a:schemeClr>
        </a:solidFill>
        <a:ln w="19050" cap="flat" cmpd="sng" algn="ctr">
          <a:solidFill>
            <a:schemeClr val="accent1">
              <a:shade val="50000"/>
              <a:hueOff val="14900"/>
              <a:satOff val="-12260"/>
              <a:lumOff val="401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EE05-F1E2-4494-B500-345033B4539C}">
      <dsp:nvSpPr>
        <dsp:cNvPr id="0" name=""/>
        <dsp:cNvSpPr/>
      </dsp:nvSpPr>
      <dsp:spPr>
        <a:xfrm>
          <a:off x="415798" y="1153209"/>
          <a:ext cx="192661" cy="192658"/>
        </a:xfrm>
        <a:prstGeom prst="ellipse">
          <a:avLst/>
        </a:prstGeom>
        <a:solidFill>
          <a:schemeClr val="accent1">
            <a:shade val="50000"/>
            <a:hueOff val="13658"/>
            <a:satOff val="-11238"/>
            <a:lumOff val="36818"/>
            <a:alphaOff val="0"/>
          </a:schemeClr>
        </a:solidFill>
        <a:ln w="19050" cap="flat" cmpd="sng" algn="ctr">
          <a:solidFill>
            <a:schemeClr val="accent1">
              <a:shade val="50000"/>
              <a:hueOff val="13658"/>
              <a:satOff val="-11238"/>
              <a:lumOff val="36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C891D-2CBC-42F1-90FB-8BC8BB03EB49}">
      <dsp:nvSpPr>
        <dsp:cNvPr id="0" name=""/>
        <dsp:cNvSpPr/>
      </dsp:nvSpPr>
      <dsp:spPr>
        <a:xfrm>
          <a:off x="4296" y="1153209"/>
          <a:ext cx="192661" cy="192658"/>
        </a:xfrm>
        <a:prstGeom prst="ellipse">
          <a:avLst/>
        </a:prstGeom>
        <a:solidFill>
          <a:schemeClr val="accent1">
            <a:shade val="50000"/>
            <a:hueOff val="12417"/>
            <a:satOff val="-10216"/>
            <a:lumOff val="33471"/>
            <a:alphaOff val="0"/>
          </a:schemeClr>
        </a:solidFill>
        <a:ln w="19050" cap="flat" cmpd="sng" algn="ctr">
          <a:solidFill>
            <a:schemeClr val="accent1">
              <a:shade val="50000"/>
              <a:hueOff val="12417"/>
              <a:satOff val="-10216"/>
              <a:lumOff val="33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193C-EF6C-45A0-A08B-8C571E7B5C72}">
      <dsp:nvSpPr>
        <dsp:cNvPr id="0" name=""/>
        <dsp:cNvSpPr/>
      </dsp:nvSpPr>
      <dsp:spPr>
        <a:xfrm>
          <a:off x="79044" y="350324"/>
          <a:ext cx="1836821" cy="49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Visual Place Recognition</a:t>
          </a:r>
        </a:p>
      </dsp:txBody>
      <dsp:txXfrm>
        <a:off x="79044" y="350324"/>
        <a:ext cx="1836821" cy="495587"/>
      </dsp:txXfrm>
    </dsp:sp>
    <dsp:sp modelId="{214F5603-AF34-4923-9096-01FAB3E377D3}">
      <dsp:nvSpPr>
        <dsp:cNvPr id="0" name=""/>
        <dsp:cNvSpPr/>
      </dsp:nvSpPr>
      <dsp:spPr>
        <a:xfrm>
          <a:off x="2309516" y="3239494"/>
          <a:ext cx="385322" cy="385633"/>
        </a:xfrm>
        <a:prstGeom prst="ellipse">
          <a:avLst/>
        </a:prstGeom>
        <a:solidFill>
          <a:schemeClr val="accent1">
            <a:shade val="50000"/>
            <a:hueOff val="8692"/>
            <a:satOff val="-7151"/>
            <a:lumOff val="23430"/>
            <a:alphaOff val="0"/>
          </a:schemeClr>
        </a:solidFill>
        <a:ln w="19050" cap="flat" cmpd="sng" algn="ctr">
          <a:solidFill>
            <a:schemeClr val="accent1">
              <a:shade val="50000"/>
              <a:hueOff val="8692"/>
              <a:satOff val="-7151"/>
              <a:lumOff val="2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FF029-AF69-423E-887B-C133933DBA7B}">
      <dsp:nvSpPr>
        <dsp:cNvPr id="0" name=""/>
        <dsp:cNvSpPr/>
      </dsp:nvSpPr>
      <dsp:spPr>
        <a:xfrm>
          <a:off x="2062481" y="3632098"/>
          <a:ext cx="192661" cy="192658"/>
        </a:xfrm>
        <a:prstGeom prst="ellipse">
          <a:avLst/>
        </a:prstGeom>
        <a:solidFill>
          <a:schemeClr val="accent1">
            <a:shade val="50000"/>
            <a:hueOff val="7450"/>
            <a:satOff val="-6130"/>
            <a:lumOff val="20083"/>
            <a:alphaOff val="0"/>
          </a:schemeClr>
        </a:solidFill>
        <a:ln w="19050" cap="flat" cmpd="sng" algn="ctr">
          <a:solidFill>
            <a:schemeClr val="accent1">
              <a:shade val="50000"/>
              <a:hueOff val="7450"/>
              <a:satOff val="-6130"/>
              <a:lumOff val="200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DB75A-CFED-4C5A-B6C4-D4178500AE7D}">
      <dsp:nvSpPr>
        <dsp:cNvPr id="0" name=""/>
        <dsp:cNvSpPr/>
      </dsp:nvSpPr>
      <dsp:spPr>
        <a:xfrm>
          <a:off x="1650978" y="3632098"/>
          <a:ext cx="192661" cy="192658"/>
        </a:xfrm>
        <a:prstGeom prst="ellipse">
          <a:avLst/>
        </a:prstGeom>
        <a:solidFill>
          <a:schemeClr val="accent1">
            <a:shade val="50000"/>
            <a:hueOff val="6208"/>
            <a:satOff val="-5108"/>
            <a:lumOff val="16736"/>
            <a:alphaOff val="0"/>
          </a:schemeClr>
        </a:solidFill>
        <a:ln w="19050" cap="flat" cmpd="sng" algn="ctr">
          <a:solidFill>
            <a:schemeClr val="accent1">
              <a:shade val="50000"/>
              <a:hueOff val="6208"/>
              <a:satOff val="-5108"/>
              <a:lumOff val="16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A0A8-4F97-4CC2-9C3F-3D0F20471202}">
      <dsp:nvSpPr>
        <dsp:cNvPr id="0" name=""/>
        <dsp:cNvSpPr/>
      </dsp:nvSpPr>
      <dsp:spPr>
        <a:xfrm>
          <a:off x="1239475" y="3632098"/>
          <a:ext cx="192661" cy="192658"/>
        </a:xfrm>
        <a:prstGeom prst="ellipse">
          <a:avLst/>
        </a:prstGeom>
        <a:solidFill>
          <a:schemeClr val="accent1">
            <a:shade val="50000"/>
            <a:hueOff val="4967"/>
            <a:satOff val="-4087"/>
            <a:lumOff val="13388"/>
            <a:alphaOff val="0"/>
          </a:schemeClr>
        </a:solidFill>
        <a:ln w="19050" cap="flat" cmpd="sng" algn="ctr">
          <a:solidFill>
            <a:schemeClr val="accent1">
              <a:shade val="50000"/>
              <a:hueOff val="4967"/>
              <a:satOff val="-4087"/>
              <a:lumOff val="133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00339-5DA1-435D-80B4-908EB23E9859}">
      <dsp:nvSpPr>
        <dsp:cNvPr id="0" name=""/>
        <dsp:cNvSpPr/>
      </dsp:nvSpPr>
      <dsp:spPr>
        <a:xfrm>
          <a:off x="827972" y="3632098"/>
          <a:ext cx="192661" cy="192658"/>
        </a:xfrm>
        <a:prstGeom prst="ellipse">
          <a:avLst/>
        </a:prstGeom>
        <a:solidFill>
          <a:schemeClr val="accent1">
            <a:shade val="50000"/>
            <a:hueOff val="3725"/>
            <a:satOff val="-3065"/>
            <a:lumOff val="10041"/>
            <a:alphaOff val="0"/>
          </a:schemeClr>
        </a:solidFill>
        <a:ln w="19050" cap="flat" cmpd="sng" algn="ctr">
          <a:solidFill>
            <a:schemeClr val="accent1">
              <a:shade val="50000"/>
              <a:hueOff val="3725"/>
              <a:satOff val="-3065"/>
              <a:lumOff val="100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A779A-A57B-4BAD-8090-65DD2990A96E}">
      <dsp:nvSpPr>
        <dsp:cNvPr id="0" name=""/>
        <dsp:cNvSpPr/>
      </dsp:nvSpPr>
      <dsp:spPr>
        <a:xfrm>
          <a:off x="415798" y="3632098"/>
          <a:ext cx="192661" cy="192658"/>
        </a:xfrm>
        <a:prstGeom prst="ellipse">
          <a:avLst/>
        </a:prstGeom>
        <a:solidFill>
          <a:schemeClr val="accent1">
            <a:shade val="50000"/>
            <a:hueOff val="2483"/>
            <a:satOff val="-2043"/>
            <a:lumOff val="6694"/>
            <a:alphaOff val="0"/>
          </a:schemeClr>
        </a:solidFill>
        <a:ln w="19050" cap="flat" cmpd="sng" algn="ctr">
          <a:solidFill>
            <a:schemeClr val="accent1">
              <a:shade val="50000"/>
              <a:hueOff val="2483"/>
              <a:satOff val="-2043"/>
              <a:lumOff val="6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4F0C-BD62-4CA7-A15F-55137E09275C}">
      <dsp:nvSpPr>
        <dsp:cNvPr id="0" name=""/>
        <dsp:cNvSpPr/>
      </dsp:nvSpPr>
      <dsp:spPr>
        <a:xfrm>
          <a:off x="4296" y="3632098"/>
          <a:ext cx="192661" cy="192658"/>
        </a:xfrm>
        <a:prstGeom prst="ellipse">
          <a:avLst/>
        </a:prstGeom>
        <a:solidFill>
          <a:schemeClr val="accent1">
            <a:shade val="50000"/>
            <a:hueOff val="1242"/>
            <a:satOff val="-1022"/>
            <a:lumOff val="3347"/>
            <a:alphaOff val="0"/>
          </a:schemeClr>
        </a:solidFill>
        <a:ln w="19050" cap="flat" cmpd="sng" algn="ctr">
          <a:solidFill>
            <a:schemeClr val="accent1">
              <a:shade val="50000"/>
              <a:hueOff val="1242"/>
              <a:satOff val="-1022"/>
              <a:lumOff val="3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928D4-FCFF-4DF9-B8F4-0671008A037A}">
      <dsp:nvSpPr>
        <dsp:cNvPr id="0" name=""/>
        <dsp:cNvSpPr/>
      </dsp:nvSpPr>
      <dsp:spPr>
        <a:xfrm>
          <a:off x="0" y="3969211"/>
          <a:ext cx="2256920" cy="438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Visual Odometry</a:t>
          </a:r>
        </a:p>
      </dsp:txBody>
      <dsp:txXfrm>
        <a:off x="0" y="3969211"/>
        <a:ext cx="2256920" cy="4387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C451C-A5B6-4D0D-ACE6-50010C5C6A54}">
      <dsp:nvSpPr>
        <dsp:cNvPr id="0" name=""/>
        <dsp:cNvSpPr/>
      </dsp:nvSpPr>
      <dsp:spPr>
        <a:xfrm>
          <a:off x="136808" y="2410357"/>
          <a:ext cx="1225330" cy="17090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6-DoF Semantics-Aware Condition- and Viewpoint-Invariant Visual SLAM</a:t>
          </a:r>
          <a:endParaRPr lang="en-US" sz="1400" kern="1200" dirty="0"/>
        </a:p>
      </dsp:txBody>
      <dsp:txXfrm>
        <a:off x="172697" y="2446246"/>
        <a:ext cx="1153552" cy="1637258"/>
      </dsp:txXfrm>
    </dsp:sp>
    <dsp:sp modelId="{028393E6-B589-4823-97CA-C61C2CE6EB3F}">
      <dsp:nvSpPr>
        <dsp:cNvPr id="0" name=""/>
        <dsp:cNvSpPr/>
      </dsp:nvSpPr>
      <dsp:spPr>
        <a:xfrm rot="16739240">
          <a:off x="297101" y="2006224"/>
          <a:ext cx="2524431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2524431" y="1193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496207" y="1955045"/>
        <a:ext cx="126221" cy="126221"/>
      </dsp:txXfrm>
    </dsp:sp>
    <dsp:sp modelId="{2D2A80BF-310B-4288-B6D0-2F016899AB01}">
      <dsp:nvSpPr>
        <dsp:cNvPr id="0" name=""/>
        <dsp:cNvSpPr/>
      </dsp:nvSpPr>
      <dsp:spPr>
        <a:xfrm>
          <a:off x="1756496" y="341254"/>
          <a:ext cx="1720728" cy="86036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System’s Response to Viewpoint and Condition Variations</a:t>
          </a:r>
        </a:p>
      </dsp:txBody>
      <dsp:txXfrm>
        <a:off x="1781695" y="366453"/>
        <a:ext cx="1670330" cy="809966"/>
      </dsp:txXfrm>
    </dsp:sp>
    <dsp:sp modelId="{F5CB2641-E99E-4AFF-86EE-EC73408E890F}">
      <dsp:nvSpPr>
        <dsp:cNvPr id="0" name=""/>
        <dsp:cNvSpPr/>
      </dsp:nvSpPr>
      <dsp:spPr>
        <a:xfrm>
          <a:off x="3477225" y="759505"/>
          <a:ext cx="590726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590726" y="1193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7820" y="756668"/>
        <a:ext cx="29536" cy="29536"/>
      </dsp:txXfrm>
    </dsp:sp>
    <dsp:sp modelId="{A16685F1-21E1-44E3-86EE-2C9C062B738B}">
      <dsp:nvSpPr>
        <dsp:cNvPr id="0" name=""/>
        <dsp:cNvSpPr/>
      </dsp:nvSpPr>
      <dsp:spPr>
        <a:xfrm>
          <a:off x="4067951" y="341254"/>
          <a:ext cx="1720728" cy="860364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Tests on Real and Simulated Data</a:t>
          </a:r>
        </a:p>
      </dsp:txBody>
      <dsp:txXfrm>
        <a:off x="4093150" y="366453"/>
        <a:ext cx="1670330" cy="809966"/>
      </dsp:txXfrm>
    </dsp:sp>
    <dsp:sp modelId="{520A034B-0C50-4FC3-B30E-7B1BA66CD3C0}">
      <dsp:nvSpPr>
        <dsp:cNvPr id="0" name=""/>
        <dsp:cNvSpPr/>
      </dsp:nvSpPr>
      <dsp:spPr>
        <a:xfrm>
          <a:off x="5788680" y="759505"/>
          <a:ext cx="646735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646735" y="1193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5879" y="755267"/>
        <a:ext cx="32336" cy="32336"/>
      </dsp:txXfrm>
    </dsp:sp>
    <dsp:sp modelId="{951C22B0-A88C-412E-BF7D-51333D789792}">
      <dsp:nvSpPr>
        <dsp:cNvPr id="0" name=""/>
        <dsp:cNvSpPr/>
      </dsp:nvSpPr>
      <dsp:spPr>
        <a:xfrm>
          <a:off x="6435416" y="341254"/>
          <a:ext cx="1720728" cy="86036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High-Fidelity Performance Evaluation</a:t>
          </a:r>
        </a:p>
      </dsp:txBody>
      <dsp:txXfrm>
        <a:off x="6460615" y="366453"/>
        <a:ext cx="1670330" cy="809966"/>
      </dsp:txXfrm>
    </dsp:sp>
    <dsp:sp modelId="{248E1042-6621-4E80-9392-8668C1EF142A}">
      <dsp:nvSpPr>
        <dsp:cNvPr id="0" name=""/>
        <dsp:cNvSpPr/>
      </dsp:nvSpPr>
      <dsp:spPr>
        <a:xfrm rot="17081539">
          <a:off x="781887" y="2500934"/>
          <a:ext cx="1554861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1554861" y="1193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20446" y="2473993"/>
        <a:ext cx="77743" cy="77743"/>
      </dsp:txXfrm>
    </dsp:sp>
    <dsp:sp modelId="{AC5AFBD9-99AA-4C7A-89EA-E32804C1FBAA}">
      <dsp:nvSpPr>
        <dsp:cNvPr id="0" name=""/>
        <dsp:cNvSpPr/>
      </dsp:nvSpPr>
      <dsp:spPr>
        <a:xfrm>
          <a:off x="1756496" y="1330673"/>
          <a:ext cx="1720728" cy="86036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Appearance Variations Within Environment</a:t>
          </a:r>
        </a:p>
      </dsp:txBody>
      <dsp:txXfrm>
        <a:off x="1781695" y="1355872"/>
        <a:ext cx="1670330" cy="809966"/>
      </dsp:txXfrm>
    </dsp:sp>
    <dsp:sp modelId="{6F8E9373-DE6A-4CAF-A7FE-7B3C4BD0C576}">
      <dsp:nvSpPr>
        <dsp:cNvPr id="0" name=""/>
        <dsp:cNvSpPr/>
      </dsp:nvSpPr>
      <dsp:spPr>
        <a:xfrm>
          <a:off x="3477225" y="1748924"/>
          <a:ext cx="590726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590726" y="1193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7820" y="1746087"/>
        <a:ext cx="29536" cy="29536"/>
      </dsp:txXfrm>
    </dsp:sp>
    <dsp:sp modelId="{FA974F09-600F-4DEB-93F7-C87F10520036}">
      <dsp:nvSpPr>
        <dsp:cNvPr id="0" name=""/>
        <dsp:cNvSpPr/>
      </dsp:nvSpPr>
      <dsp:spPr>
        <a:xfrm>
          <a:off x="4067951" y="1330673"/>
          <a:ext cx="1720728" cy="860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Semantic Segmentation of Environment</a:t>
          </a:r>
        </a:p>
      </dsp:txBody>
      <dsp:txXfrm>
        <a:off x="4093150" y="1355872"/>
        <a:ext cx="1670330" cy="809966"/>
      </dsp:txXfrm>
    </dsp:sp>
    <dsp:sp modelId="{A9299D55-E5B5-4D5E-B90C-7F13FDA8244E}">
      <dsp:nvSpPr>
        <dsp:cNvPr id="0" name=""/>
        <dsp:cNvSpPr/>
      </dsp:nvSpPr>
      <dsp:spPr>
        <a:xfrm>
          <a:off x="5788680" y="1748924"/>
          <a:ext cx="646735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646735" y="1193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5879" y="1744686"/>
        <a:ext cx="32336" cy="32336"/>
      </dsp:txXfrm>
    </dsp:sp>
    <dsp:sp modelId="{23C06911-8421-4756-80B1-7D8C047CD4F3}">
      <dsp:nvSpPr>
        <dsp:cNvPr id="0" name=""/>
        <dsp:cNvSpPr/>
      </dsp:nvSpPr>
      <dsp:spPr>
        <a:xfrm>
          <a:off x="6435416" y="1330673"/>
          <a:ext cx="1720728" cy="86036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Place Categorization improves Place Recognition</a:t>
          </a:r>
        </a:p>
      </dsp:txBody>
      <dsp:txXfrm>
        <a:off x="6460615" y="1355872"/>
        <a:ext cx="1670330" cy="809966"/>
      </dsp:txXfrm>
    </dsp:sp>
    <dsp:sp modelId="{ED3C217C-D2E6-4389-BADE-B7E726612C21}">
      <dsp:nvSpPr>
        <dsp:cNvPr id="0" name=""/>
        <dsp:cNvSpPr/>
      </dsp:nvSpPr>
      <dsp:spPr>
        <a:xfrm rot="18447852">
          <a:off x="1235153" y="2995643"/>
          <a:ext cx="648329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648329" y="1193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43109" y="2991366"/>
        <a:ext cx="32416" cy="32416"/>
      </dsp:txXfrm>
    </dsp:sp>
    <dsp:sp modelId="{14CA7A6E-CC98-492A-A606-16BD0B74647C}">
      <dsp:nvSpPr>
        <dsp:cNvPr id="0" name=""/>
        <dsp:cNvSpPr/>
      </dsp:nvSpPr>
      <dsp:spPr>
        <a:xfrm>
          <a:off x="1756496" y="2320092"/>
          <a:ext cx="1720728" cy="860364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Robustness to Low Light and Rapid Camera Movement</a:t>
          </a:r>
        </a:p>
      </dsp:txBody>
      <dsp:txXfrm>
        <a:off x="1781695" y="2345291"/>
        <a:ext cx="1670330" cy="809966"/>
      </dsp:txXfrm>
    </dsp:sp>
    <dsp:sp modelId="{81353015-6EC7-4C04-8326-3E088638AF05}">
      <dsp:nvSpPr>
        <dsp:cNvPr id="0" name=""/>
        <dsp:cNvSpPr/>
      </dsp:nvSpPr>
      <dsp:spPr>
        <a:xfrm>
          <a:off x="3477225" y="2738343"/>
          <a:ext cx="590726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590726" y="1193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7820" y="2735506"/>
        <a:ext cx="29536" cy="29536"/>
      </dsp:txXfrm>
    </dsp:sp>
    <dsp:sp modelId="{A5FA8610-0966-4D4F-AE1F-E221BBAE12FC}">
      <dsp:nvSpPr>
        <dsp:cNvPr id="0" name=""/>
        <dsp:cNvSpPr/>
      </dsp:nvSpPr>
      <dsp:spPr>
        <a:xfrm>
          <a:off x="4067951" y="2320092"/>
          <a:ext cx="1720728" cy="860364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Coarse </a:t>
          </a:r>
          <a:r>
            <a:rPr lang="en-US" sz="1400" i="0" kern="1200" dirty="0"/>
            <a:t>Ego-motion Estimation</a:t>
          </a:r>
          <a:endParaRPr lang="en-US" sz="1400" i="1" kern="1200" dirty="0"/>
        </a:p>
      </dsp:txBody>
      <dsp:txXfrm>
        <a:off x="4093150" y="2345291"/>
        <a:ext cx="1670330" cy="809966"/>
      </dsp:txXfrm>
    </dsp:sp>
    <dsp:sp modelId="{33D63C96-D0B7-4B7F-85C6-9873E5A88BBC}">
      <dsp:nvSpPr>
        <dsp:cNvPr id="0" name=""/>
        <dsp:cNvSpPr/>
      </dsp:nvSpPr>
      <dsp:spPr>
        <a:xfrm>
          <a:off x="5788680" y="2738343"/>
          <a:ext cx="646735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646735" y="1193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5879" y="2734106"/>
        <a:ext cx="32336" cy="32336"/>
      </dsp:txXfrm>
    </dsp:sp>
    <dsp:sp modelId="{B57CD10E-8167-450F-89C4-40DA914F0D85}">
      <dsp:nvSpPr>
        <dsp:cNvPr id="0" name=""/>
        <dsp:cNvSpPr/>
      </dsp:nvSpPr>
      <dsp:spPr>
        <a:xfrm>
          <a:off x="6435416" y="2320092"/>
          <a:ext cx="1720728" cy="86036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dirty="0"/>
            <a:t>Supplement</a:t>
          </a:r>
          <a:r>
            <a:rPr lang="en-US" sz="1400" i="1" kern="1200" dirty="0"/>
            <a:t> </a:t>
          </a:r>
          <a:r>
            <a:rPr lang="en-US" sz="1400" i="0" kern="1200" dirty="0"/>
            <a:t>state-of-the-art Visual Odometry</a:t>
          </a:r>
          <a:endParaRPr lang="en-US" sz="1400" i="1" kern="1200" dirty="0"/>
        </a:p>
      </dsp:txBody>
      <dsp:txXfrm>
        <a:off x="6460615" y="2345291"/>
        <a:ext cx="1670330" cy="809966"/>
      </dsp:txXfrm>
    </dsp:sp>
    <dsp:sp modelId="{E7B17E53-89CC-4055-92BE-6200ACEFE2DB}">
      <dsp:nvSpPr>
        <dsp:cNvPr id="0" name=""/>
        <dsp:cNvSpPr/>
      </dsp:nvSpPr>
      <dsp:spPr>
        <a:xfrm rot="3017335">
          <a:off x="1250704" y="3490353"/>
          <a:ext cx="617227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617227" y="1193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43887" y="3486853"/>
        <a:ext cx="30861" cy="30861"/>
      </dsp:txXfrm>
    </dsp:sp>
    <dsp:sp modelId="{58BC4125-5E80-40AD-B07F-BA0491B88B68}">
      <dsp:nvSpPr>
        <dsp:cNvPr id="0" name=""/>
        <dsp:cNvSpPr/>
      </dsp:nvSpPr>
      <dsp:spPr>
        <a:xfrm>
          <a:off x="1756496" y="3309511"/>
          <a:ext cx="1720728" cy="86036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Salient Objects/Regions for Place Recognition</a:t>
          </a:r>
        </a:p>
      </dsp:txBody>
      <dsp:txXfrm>
        <a:off x="1781695" y="3334710"/>
        <a:ext cx="1670330" cy="809966"/>
      </dsp:txXfrm>
    </dsp:sp>
    <dsp:sp modelId="{F28AF9C4-549E-4FD1-A63D-960F1E857B0D}">
      <dsp:nvSpPr>
        <dsp:cNvPr id="0" name=""/>
        <dsp:cNvSpPr/>
      </dsp:nvSpPr>
      <dsp:spPr>
        <a:xfrm>
          <a:off x="3477225" y="3727762"/>
          <a:ext cx="590726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590726" y="1193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7820" y="3724925"/>
        <a:ext cx="29536" cy="29536"/>
      </dsp:txXfrm>
    </dsp:sp>
    <dsp:sp modelId="{2C5ECF0F-8D23-4497-94DA-5756C6AD3036}">
      <dsp:nvSpPr>
        <dsp:cNvPr id="0" name=""/>
        <dsp:cNvSpPr/>
      </dsp:nvSpPr>
      <dsp:spPr>
        <a:xfrm>
          <a:off x="4067951" y="3309511"/>
          <a:ext cx="1720728" cy="860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Semantic Segmentation of Images</a:t>
          </a:r>
        </a:p>
      </dsp:txBody>
      <dsp:txXfrm>
        <a:off x="4093150" y="3334710"/>
        <a:ext cx="1670330" cy="809966"/>
      </dsp:txXfrm>
    </dsp:sp>
    <dsp:sp modelId="{0C4631E4-3FAB-40DD-95FA-03024ADAF938}">
      <dsp:nvSpPr>
        <dsp:cNvPr id="0" name=""/>
        <dsp:cNvSpPr/>
      </dsp:nvSpPr>
      <dsp:spPr>
        <a:xfrm>
          <a:off x="5788680" y="3727762"/>
          <a:ext cx="646735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646735" y="1193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5879" y="3723525"/>
        <a:ext cx="32336" cy="32336"/>
      </dsp:txXfrm>
    </dsp:sp>
    <dsp:sp modelId="{2B03D8DF-5063-4D23-8241-8540338B1A72}">
      <dsp:nvSpPr>
        <dsp:cNvPr id="0" name=""/>
        <dsp:cNvSpPr/>
      </dsp:nvSpPr>
      <dsp:spPr>
        <a:xfrm>
          <a:off x="6435416" y="3309511"/>
          <a:ext cx="1720728" cy="860364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Determine Condition-Dependent and Dynamic Objects</a:t>
          </a:r>
        </a:p>
      </dsp:txBody>
      <dsp:txXfrm>
        <a:off x="6460615" y="3334710"/>
        <a:ext cx="1670330" cy="809966"/>
      </dsp:txXfrm>
    </dsp:sp>
    <dsp:sp modelId="{BF1B8CA3-6208-41A7-AD15-18B5D0854A77}">
      <dsp:nvSpPr>
        <dsp:cNvPr id="0" name=""/>
        <dsp:cNvSpPr/>
      </dsp:nvSpPr>
      <dsp:spPr>
        <a:xfrm rot="4495586">
          <a:off x="801111" y="3985062"/>
          <a:ext cx="1516412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1516412" y="1193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21407" y="3959083"/>
        <a:ext cx="75820" cy="75820"/>
      </dsp:txXfrm>
    </dsp:sp>
    <dsp:sp modelId="{14CC8A75-D212-4550-9CE4-C960821C935C}">
      <dsp:nvSpPr>
        <dsp:cNvPr id="0" name=""/>
        <dsp:cNvSpPr/>
      </dsp:nvSpPr>
      <dsp:spPr>
        <a:xfrm>
          <a:off x="1756496" y="4298930"/>
          <a:ext cx="1720728" cy="86036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Appearance-Robust Geometric Transform</a:t>
          </a:r>
        </a:p>
      </dsp:txBody>
      <dsp:txXfrm>
        <a:off x="1781695" y="4324129"/>
        <a:ext cx="1670330" cy="809966"/>
      </dsp:txXfrm>
    </dsp:sp>
    <dsp:sp modelId="{ED5120B0-3F80-44E6-8CD7-17CBB6E599F9}">
      <dsp:nvSpPr>
        <dsp:cNvPr id="0" name=""/>
        <dsp:cNvSpPr/>
      </dsp:nvSpPr>
      <dsp:spPr>
        <a:xfrm>
          <a:off x="3477225" y="4717181"/>
          <a:ext cx="590726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590726" y="1193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7820" y="4714344"/>
        <a:ext cx="29536" cy="29536"/>
      </dsp:txXfrm>
    </dsp:sp>
    <dsp:sp modelId="{3C616B16-5B00-4854-913B-48F8693873C0}">
      <dsp:nvSpPr>
        <dsp:cNvPr id="0" name=""/>
        <dsp:cNvSpPr/>
      </dsp:nvSpPr>
      <dsp:spPr>
        <a:xfrm>
          <a:off x="4067951" y="4298930"/>
          <a:ext cx="1720728" cy="860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Condition-Invariant Image Description</a:t>
          </a:r>
        </a:p>
      </dsp:txBody>
      <dsp:txXfrm>
        <a:off x="4093150" y="4324129"/>
        <a:ext cx="1670330" cy="809966"/>
      </dsp:txXfrm>
    </dsp:sp>
    <dsp:sp modelId="{F7E36310-72E7-4186-8030-83A504CC720B}">
      <dsp:nvSpPr>
        <dsp:cNvPr id="0" name=""/>
        <dsp:cNvSpPr/>
      </dsp:nvSpPr>
      <dsp:spPr>
        <a:xfrm>
          <a:off x="5788680" y="4717181"/>
          <a:ext cx="646735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646735" y="1193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5879" y="4712944"/>
        <a:ext cx="32336" cy="32336"/>
      </dsp:txXfrm>
    </dsp:sp>
    <dsp:sp modelId="{87DF4873-FD7F-4ECF-B43C-DADFF39C4F36}">
      <dsp:nvSpPr>
        <dsp:cNvPr id="0" name=""/>
        <dsp:cNvSpPr/>
      </dsp:nvSpPr>
      <dsp:spPr>
        <a:xfrm>
          <a:off x="6435416" y="4298930"/>
          <a:ext cx="1720728" cy="860364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6-DoF Condition-Invariant Visual SLAM</a:t>
          </a:r>
        </a:p>
      </dsp:txBody>
      <dsp:txXfrm>
        <a:off x="6460615" y="4324129"/>
        <a:ext cx="1670330" cy="809966"/>
      </dsp:txXfrm>
    </dsp:sp>
    <dsp:sp modelId="{FBF4E83D-CFC8-4D52-B4CD-B7F6DA2D850E}">
      <dsp:nvSpPr>
        <dsp:cNvPr id="0" name=""/>
        <dsp:cNvSpPr/>
      </dsp:nvSpPr>
      <dsp:spPr>
        <a:xfrm rot="4852163">
          <a:off x="316745" y="4479772"/>
          <a:ext cx="2485144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2485144" y="1193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497189" y="4429575"/>
        <a:ext cx="124257" cy="124257"/>
      </dsp:txXfrm>
    </dsp:sp>
    <dsp:sp modelId="{3AA2D995-2EA1-44D1-9DCF-32FCA272B6A0}">
      <dsp:nvSpPr>
        <dsp:cNvPr id="0" name=""/>
        <dsp:cNvSpPr/>
      </dsp:nvSpPr>
      <dsp:spPr>
        <a:xfrm>
          <a:off x="1756496" y="5288349"/>
          <a:ext cx="1720728" cy="86036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System Integration</a:t>
          </a:r>
        </a:p>
      </dsp:txBody>
      <dsp:txXfrm>
        <a:off x="1781695" y="5313548"/>
        <a:ext cx="1670330" cy="809966"/>
      </dsp:txXfrm>
    </dsp:sp>
    <dsp:sp modelId="{00F09FEE-07BE-4BF8-8009-36B8730292B3}">
      <dsp:nvSpPr>
        <dsp:cNvPr id="0" name=""/>
        <dsp:cNvSpPr/>
      </dsp:nvSpPr>
      <dsp:spPr>
        <a:xfrm>
          <a:off x="3477225" y="5706600"/>
          <a:ext cx="590726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590726" y="1193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7820" y="5703763"/>
        <a:ext cx="29536" cy="29536"/>
      </dsp:txXfrm>
    </dsp:sp>
    <dsp:sp modelId="{4684A4CF-F476-405D-AE47-B6787FC52FE6}">
      <dsp:nvSpPr>
        <dsp:cNvPr id="0" name=""/>
        <dsp:cNvSpPr/>
      </dsp:nvSpPr>
      <dsp:spPr>
        <a:xfrm>
          <a:off x="4067951" y="5288349"/>
          <a:ext cx="1720728" cy="860364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Semantic Map</a:t>
          </a:r>
        </a:p>
      </dsp:txBody>
      <dsp:txXfrm>
        <a:off x="4093150" y="5313548"/>
        <a:ext cx="1670330" cy="809966"/>
      </dsp:txXfrm>
    </dsp:sp>
    <dsp:sp modelId="{835706B3-8D79-4F70-B54B-BF42619BBC1C}">
      <dsp:nvSpPr>
        <dsp:cNvPr id="0" name=""/>
        <dsp:cNvSpPr/>
      </dsp:nvSpPr>
      <dsp:spPr>
        <a:xfrm>
          <a:off x="5788680" y="5706600"/>
          <a:ext cx="646735" cy="23862"/>
        </a:xfrm>
        <a:custGeom>
          <a:avLst/>
          <a:gdLst/>
          <a:ahLst/>
          <a:cxnLst/>
          <a:rect l="0" t="0" r="0" b="0"/>
          <a:pathLst>
            <a:path>
              <a:moveTo>
                <a:pt x="0" y="11931"/>
              </a:moveTo>
              <a:lnTo>
                <a:pt x="646735" y="1193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5879" y="5702363"/>
        <a:ext cx="32336" cy="32336"/>
      </dsp:txXfrm>
    </dsp:sp>
    <dsp:sp modelId="{CA159B0C-16C5-4855-B7C2-F28A2831F88E}">
      <dsp:nvSpPr>
        <dsp:cNvPr id="0" name=""/>
        <dsp:cNvSpPr/>
      </dsp:nvSpPr>
      <dsp:spPr>
        <a:xfrm>
          <a:off x="6435416" y="5288349"/>
          <a:ext cx="1720728" cy="860364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6-DoF Semantics-Aware Visual SLAM</a:t>
          </a:r>
        </a:p>
      </dsp:txBody>
      <dsp:txXfrm>
        <a:off x="6460615" y="5313548"/>
        <a:ext cx="1670330" cy="809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DF4C1-DC28-4396-A686-56025BFCEAF9}" type="datetimeFigureOut">
              <a:rPr lang="en-AU" smtClean="0"/>
              <a:t>19/06/2017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716A9-0027-4FD1-B391-523E5883E7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7718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2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will first go through the introduction of the research problem. </a:t>
            </a:r>
          </a:p>
          <a:p>
            <a:r>
              <a:rPr lang="en-AU" dirty="0"/>
              <a:t>Then, explore the corresponding literature to figure out the research gap and propose a research plan. </a:t>
            </a:r>
          </a:p>
          <a:p>
            <a:r>
              <a:rPr lang="en-AU" dirty="0"/>
              <a:t>Finally, we will go through the work progress to date, followed by a research timeline.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9688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953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21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23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6293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250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0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0D1F56E3-00E8-4B64-8B63-19255A16070F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78AC380-6ADD-423F-B40F-748D63423573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AA1E46CA-D53B-4355-984D-3102EE67F81B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BA83-F8C6-4A72-871F-6A86ABB479E8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70F7-9BA8-41E8-A2A4-7ED36CDB687F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F018F-5110-4D14-9EAC-2FD3B2F313F1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88CE1-959E-41AE-90DE-170E814CC34B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F0B3-38B3-4FC1-999A-1794837BAB3E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35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356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35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33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2" y="11104"/>
            <a:ext cx="1654106" cy="341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rature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356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700" b="1" dirty="0">
                <a:solidFill>
                  <a:schemeClr val="bg1"/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35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35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33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2" y="11104"/>
            <a:ext cx="1654106" cy="341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9416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AD8865-7D4D-49DA-A883-717E0D35ED35}"/>
              </a:ext>
            </a:extLst>
          </p:cNvPr>
          <p:cNvSpPr/>
          <p:nvPr userDrawn="1"/>
        </p:nvSpPr>
        <p:spPr>
          <a:xfrm>
            <a:off x="1654106" y="11104"/>
            <a:ext cx="1832298" cy="35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10586A-98B8-4F1F-806F-ADBA55F237B6}"/>
              </a:ext>
            </a:extLst>
          </p:cNvPr>
          <p:cNvSpPr/>
          <p:nvPr userDrawn="1"/>
        </p:nvSpPr>
        <p:spPr>
          <a:xfrm>
            <a:off x="0" y="19938"/>
            <a:ext cx="1654106" cy="35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CFA5C6-DEAF-441E-AA07-036E3DBF6314}"/>
              </a:ext>
            </a:extLst>
          </p:cNvPr>
          <p:cNvSpPr/>
          <p:nvPr userDrawn="1"/>
        </p:nvSpPr>
        <p:spPr>
          <a:xfrm>
            <a:off x="3482419" y="11104"/>
            <a:ext cx="1658091" cy="356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1" dirty="0">
                <a:solidFill>
                  <a:schemeClr val="bg1"/>
                </a:solidFill>
              </a:rPr>
              <a:t>Research Plan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513F34-10AD-47C1-B622-9C127025838B}"/>
              </a:ext>
            </a:extLst>
          </p:cNvPr>
          <p:cNvSpPr/>
          <p:nvPr userDrawn="1"/>
        </p:nvSpPr>
        <p:spPr>
          <a:xfrm>
            <a:off x="5140510" y="19938"/>
            <a:ext cx="1787831" cy="33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0" dirty="0">
                <a:solidFill>
                  <a:schemeClr val="bg2">
                    <a:lumMod val="90000"/>
                  </a:schemeClr>
                </a:solidFill>
              </a:rPr>
              <a:t>Work Progress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3555FC-2EAC-4972-8421-9163EB2A3A51}"/>
              </a:ext>
            </a:extLst>
          </p:cNvPr>
          <p:cNvSpPr/>
          <p:nvPr userDrawn="1"/>
        </p:nvSpPr>
        <p:spPr>
          <a:xfrm>
            <a:off x="6928342" y="11104"/>
            <a:ext cx="1654106" cy="341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98416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35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35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35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332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1" dirty="0">
                <a:solidFill>
                  <a:schemeClr val="bg1"/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2" y="11104"/>
            <a:ext cx="1654106" cy="341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1951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35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35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35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33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2" y="11104"/>
            <a:ext cx="1654105" cy="341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106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35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35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35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33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2" y="11104"/>
            <a:ext cx="1654106" cy="341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7350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EA777-A011-44BD-AD1D-801DF802C708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FC6-B45F-4BB0-915A-E564022C00E6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BA5E093-1BE3-47DA-ACBF-9C45AFBD61B9}" type="datetime1">
              <a:rPr lang="en-AU" smtClean="0"/>
              <a:t>19/06/2017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10" Type="http://schemas.openxmlformats.org/officeDocument/2006/relationships/image" Target="../media/image25.jpg"/><Relationship Id="rId4" Type="http://schemas.openxmlformats.org/officeDocument/2006/relationships/image" Target="../media/image21.pn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omestic_robot#/media/File:Roomba_original.jpg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C:\Users\n9349995\Desktop\dataset\slamData\indoor-outdoor\indoor-outdoor-2-mod-places_labels.avi" TargetMode="External"/><Relationship Id="rId1" Type="http://schemas.microsoft.com/office/2007/relationships/media" Target="file:///C:\Users\n9349995\Desktop\dataset\slamData\indoor-outdoor\indoor-outdoor-2-mod-places_labels.avi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media" Target="file:///C:\Users\n9349995\Desktop\dataset\slamData\parking_amrapali\round-3.mov" TargetMode="External"/><Relationship Id="rId7" Type="http://schemas.openxmlformats.org/officeDocument/2006/relationships/image" Target="../media/image57.png"/><Relationship Id="rId2" Type="http://schemas.microsoft.com/office/2007/relationships/media" Target="file:///C:\Users\n9349995\Desktop\dataset\slamData\parking_amrapali\round-1.mov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file:///C:\Users\n9349995\Desktop\dataset\slamData\surfers-paradise\night.avi" TargetMode="External"/><Relationship Id="rId7" Type="http://schemas.openxmlformats.org/officeDocument/2006/relationships/image" Target="../media/image62.jpg"/><Relationship Id="rId2" Type="http://schemas.openxmlformats.org/officeDocument/2006/relationships/video" Target="file:///C:\Users\n9349995\Desktop\dataset\slamData\surfers-paradise\day.avi" TargetMode="External"/><Relationship Id="rId1" Type="http://schemas.microsoft.com/office/2007/relationships/media" Target="file:///C:\Users\n9349995\Desktop\dataset\slamData\surfers-paradise\day.avi" TargetMode="External"/><Relationship Id="rId6" Type="http://schemas.openxmlformats.org/officeDocument/2006/relationships/image" Target="../media/image61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65.jpg"/><Relationship Id="rId4" Type="http://schemas.openxmlformats.org/officeDocument/2006/relationships/video" Target="file:///C:\Users\n9349995\Desktop\dataset\slamData\surfers-paradise\night.avi" TargetMode="External"/><Relationship Id="rId9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6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556792"/>
            <a:ext cx="7918648" cy="1470025"/>
          </a:xfrm>
        </p:spPr>
        <p:txBody>
          <a:bodyPr>
            <a:normAutofit fontScale="90000"/>
          </a:bodyPr>
          <a:lstStyle/>
          <a:p>
            <a:r>
              <a:rPr lang="en-AU" dirty="0"/>
              <a:t>6-DoF Semantics-Aware Condition- and Viewpoint-Invariant Visual SLAM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5661248"/>
            <a:ext cx="7056784" cy="969222"/>
          </a:xfrm>
        </p:spPr>
        <p:txBody>
          <a:bodyPr numCol="1">
            <a:normAutofit/>
          </a:bodyPr>
          <a:lstStyle/>
          <a:p>
            <a:pPr algn="l"/>
            <a:r>
              <a:rPr lang="en-AU" dirty="0"/>
              <a:t>Principal Supervisor : Michael Milford </a:t>
            </a:r>
          </a:p>
          <a:p>
            <a:pPr algn="l"/>
            <a:r>
              <a:rPr lang="en-AU" dirty="0"/>
              <a:t>Associate Supervisor: Niko Sunderhauf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5088" y="4005064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Confirmation of Candidature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088" y="4466729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Sourav Garg</a:t>
            </a:r>
          </a:p>
        </p:txBody>
      </p:sp>
    </p:spTree>
    <p:extLst>
      <p:ext uri="{BB962C8B-B14F-4D97-AF65-F5344CB8AC3E}">
        <p14:creationId xmlns:p14="http://schemas.microsoft.com/office/powerpoint/2010/main" val="138414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92" y="775328"/>
            <a:ext cx="8229600" cy="1066800"/>
          </a:xfrm>
        </p:spPr>
        <p:txBody>
          <a:bodyPr>
            <a:normAutofit/>
          </a:bodyPr>
          <a:lstStyle/>
          <a:p>
            <a:r>
              <a:rPr lang="en-AU" dirty="0"/>
              <a:t>Place Recognition –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8363272" cy="4325112"/>
          </a:xfrm>
        </p:spPr>
        <p:txBody>
          <a:bodyPr>
            <a:normAutofit/>
          </a:bodyPr>
          <a:lstStyle/>
          <a:p>
            <a:r>
              <a:rPr lang="en-AU" dirty="0"/>
              <a:t>Local Image Features</a:t>
            </a:r>
          </a:p>
          <a:p>
            <a:pPr lvl="1"/>
            <a:r>
              <a:rPr lang="en-AU" dirty="0"/>
              <a:t>Prone to appearance variations</a:t>
            </a:r>
          </a:p>
          <a:p>
            <a:r>
              <a:rPr lang="en-AU" dirty="0"/>
              <a:t>Global Representations</a:t>
            </a:r>
          </a:p>
          <a:p>
            <a:pPr lvl="1"/>
            <a:r>
              <a:rPr lang="en-AU" dirty="0"/>
              <a:t>Prone to viewpoint variations</a:t>
            </a:r>
          </a:p>
          <a:p>
            <a:r>
              <a:rPr lang="en-AU" dirty="0"/>
              <a:t>Deep-learnt features</a:t>
            </a:r>
          </a:p>
          <a:p>
            <a:pPr lvl="1"/>
            <a:r>
              <a:rPr lang="en-AU" dirty="0"/>
              <a:t>Robust to both</a:t>
            </a:r>
          </a:p>
          <a:p>
            <a:pPr lvl="1"/>
            <a:endParaRPr lang="en-AU" dirty="0"/>
          </a:p>
          <a:p>
            <a:r>
              <a:rPr lang="en-AU" dirty="0"/>
              <a:t>Missing</a:t>
            </a:r>
          </a:p>
          <a:p>
            <a:pPr lvl="1"/>
            <a:r>
              <a:rPr lang="en-AU" dirty="0"/>
              <a:t>3-D Geometric Pose for Condition-Invariant Descriptors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F0A86-9BD3-41C3-B719-EA3B3343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707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7" y="735288"/>
            <a:ext cx="9144001" cy="6116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99" y="613409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SLAM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4809-598C-42C9-964A-08481122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11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37F00B-0BB4-4AAF-A9F5-BB1EAADB0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997784"/>
              </p:ext>
            </p:extLst>
          </p:nvPr>
        </p:nvGraphicFramePr>
        <p:xfrm>
          <a:off x="858316" y="1692561"/>
          <a:ext cx="6719494" cy="448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F5FA0F-B650-4C3F-BDC1-CDED0E4610CC}"/>
              </a:ext>
            </a:extLst>
          </p:cNvPr>
          <p:cNvSpPr txBox="1"/>
          <p:nvPr/>
        </p:nvSpPr>
        <p:spPr>
          <a:xfrm>
            <a:off x="7550022" y="3932958"/>
            <a:ext cx="168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Representation Map</a:t>
            </a:r>
          </a:p>
        </p:txBody>
      </p:sp>
    </p:spTree>
    <p:extLst>
      <p:ext uri="{BB962C8B-B14F-4D97-AF65-F5344CB8AC3E}">
        <p14:creationId xmlns:p14="http://schemas.microsoft.com/office/powerpoint/2010/main" val="366794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Visual Odometry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7488"/>
            <a:ext cx="8229600" cy="4887048"/>
          </a:xfrm>
        </p:spPr>
        <p:txBody>
          <a:bodyPr>
            <a:normAutofit fontScale="77500" lnSpcReduction="20000"/>
          </a:bodyPr>
          <a:lstStyle/>
          <a:p>
            <a:pPr marL="109728" indent="0">
              <a:buNone/>
            </a:pPr>
            <a:r>
              <a:rPr lang="en-AU" dirty="0"/>
              <a:t>Matching consecutive images for Ego-motion estimation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Methods</a:t>
            </a:r>
          </a:p>
          <a:p>
            <a:pPr lvl="1"/>
            <a:r>
              <a:rPr lang="en-AU" dirty="0"/>
              <a:t>Feature Correspondence</a:t>
            </a:r>
          </a:p>
          <a:p>
            <a:pPr lvl="1"/>
            <a:r>
              <a:rPr lang="en-AU" dirty="0"/>
              <a:t>Direct Whole Image Matching</a:t>
            </a:r>
          </a:p>
          <a:p>
            <a:pPr lvl="1"/>
            <a:r>
              <a:rPr lang="en-AU" dirty="0"/>
              <a:t>Hybrid Methods</a:t>
            </a:r>
          </a:p>
          <a:p>
            <a:pPr lvl="1"/>
            <a:r>
              <a:rPr lang="en-AU" dirty="0"/>
              <a:t>Deep Learning Based</a:t>
            </a:r>
            <a:br>
              <a:rPr lang="en-AU" dirty="0"/>
            </a:br>
            <a:endParaRPr lang="en-AU" dirty="0"/>
          </a:p>
          <a:p>
            <a:r>
              <a:rPr lang="en-AU" dirty="0"/>
              <a:t>Challenges</a:t>
            </a:r>
          </a:p>
          <a:p>
            <a:pPr lvl="1"/>
            <a:r>
              <a:rPr lang="en-AU" dirty="0"/>
              <a:t>Abrupt Appearance variations</a:t>
            </a:r>
          </a:p>
          <a:p>
            <a:pPr lvl="1"/>
            <a:r>
              <a:rPr lang="en-AU" dirty="0"/>
              <a:t>Low light environment</a:t>
            </a:r>
          </a:p>
          <a:p>
            <a:pPr lvl="1"/>
            <a:r>
              <a:rPr lang="en-AU" dirty="0"/>
              <a:t>Rapid Camera Motion</a:t>
            </a:r>
          </a:p>
          <a:p>
            <a:pPr lvl="2"/>
            <a:r>
              <a:rPr lang="en-AU" dirty="0"/>
              <a:t>Motion Blur</a:t>
            </a:r>
          </a:p>
          <a:p>
            <a:pPr lvl="2"/>
            <a:r>
              <a:rPr lang="en-AU" dirty="0"/>
              <a:t>Large Viewpoint Variation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VO Failure is catastrophic for Visual SLAM</a:t>
            </a:r>
          </a:p>
          <a:p>
            <a:pPr lvl="1"/>
            <a:endParaRPr lang="en-AU" dirty="0"/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AD9FF-7DB3-4F38-A6A5-56570598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12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FC901-2852-404C-8B91-D1123A782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276872"/>
            <a:ext cx="2337970" cy="1758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2AB70-4C4F-451E-964A-6E1DDBF77C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56" y="4235421"/>
            <a:ext cx="2335130" cy="1744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BF886-60D0-4F5A-95C6-4F3634FE3ECD}"/>
              </a:ext>
            </a:extLst>
          </p:cNvPr>
          <p:cNvSpPr txBox="1"/>
          <p:nvPr/>
        </p:nvSpPr>
        <p:spPr>
          <a:xfrm>
            <a:off x="6988762" y="6055228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(</a:t>
            </a:r>
            <a:r>
              <a:rPr lang="en-AU" sz="1400" dirty="0" err="1"/>
              <a:t>Alismail</a:t>
            </a:r>
            <a:r>
              <a:rPr lang="en-AU" sz="1400" dirty="0"/>
              <a:t> 2016)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1CF945-CB6A-4962-9BAD-550187974B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15" y="2276046"/>
            <a:ext cx="2637721" cy="1758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73C92E-1E33-4811-9667-9F39B6F193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14" y="4227497"/>
            <a:ext cx="2637721" cy="1758481"/>
          </a:xfrm>
          <a:prstGeom prst="rect">
            <a:avLst/>
          </a:prstGeom>
        </p:spPr>
      </p:pic>
      <p:pic>
        <p:nvPicPr>
          <p:cNvPr id="12" name="Content Placeholder 27">
            <a:extLst>
              <a:ext uri="{FF2B5EF4-FFF2-40B4-BE49-F238E27FC236}">
                <a16:creationId xmlns:a16="http://schemas.microsoft.com/office/drawing/2014/main" id="{6CE9C5B3-2E9B-4A4E-8302-FE17D0599E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15" y="2260372"/>
            <a:ext cx="2635135" cy="1753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37E6DF-43B0-4A97-AD6C-5244E778B4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28" y="4185148"/>
            <a:ext cx="2635922" cy="1789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C7E3F-4EDC-4069-9DFA-DE05587494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65" y="2358361"/>
            <a:ext cx="3721575" cy="2791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14A2B-3776-491A-8FAB-43BE7E68CC43}"/>
              </a:ext>
            </a:extLst>
          </p:cNvPr>
          <p:cNvSpPr txBox="1"/>
          <p:nvPr/>
        </p:nvSpPr>
        <p:spPr>
          <a:xfrm>
            <a:off x="6068248" y="521879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CVB Optical 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B67FD-D06D-4CD8-BFE5-C131EEB49A8B}"/>
              </a:ext>
            </a:extLst>
          </p:cNvPr>
          <p:cNvSpPr txBox="1"/>
          <p:nvPr/>
        </p:nvSpPr>
        <p:spPr>
          <a:xfrm>
            <a:off x="0" y="6550223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https://www.commonvisionblox.com/en/products/series/cvb-optical-flow/</a:t>
            </a:r>
          </a:p>
        </p:txBody>
      </p:sp>
    </p:spTree>
    <p:extLst>
      <p:ext uri="{BB962C8B-B14F-4D97-AF65-F5344CB8AC3E}">
        <p14:creationId xmlns:p14="http://schemas.microsoft.com/office/powerpoint/2010/main" val="349980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/>
      <p:bldP spid="14" grpId="1"/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7" y="735288"/>
            <a:ext cx="9144001" cy="6116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99" y="613409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SLAM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4809-598C-42C9-964A-08481122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13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37F00B-0BB4-4AAF-A9F5-BB1EAADB0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027898"/>
              </p:ext>
            </p:extLst>
          </p:nvPr>
        </p:nvGraphicFramePr>
        <p:xfrm>
          <a:off x="858316" y="1692561"/>
          <a:ext cx="6719494" cy="448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F5FA0F-B650-4C3F-BDC1-CDED0E4610CC}"/>
              </a:ext>
            </a:extLst>
          </p:cNvPr>
          <p:cNvSpPr txBox="1"/>
          <p:nvPr/>
        </p:nvSpPr>
        <p:spPr>
          <a:xfrm>
            <a:off x="7550022" y="3932958"/>
            <a:ext cx="168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4"/>
                </a:solidFill>
              </a:rPr>
              <a:t>Representation Map</a:t>
            </a:r>
          </a:p>
        </p:txBody>
      </p:sp>
    </p:spTree>
    <p:extLst>
      <p:ext uri="{BB962C8B-B14F-4D97-AF65-F5344CB8AC3E}">
        <p14:creationId xmlns:p14="http://schemas.microsoft.com/office/powerpoint/2010/main" val="293816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0413F9E-FB47-403D-A37F-4A7724562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66" y="2243959"/>
            <a:ext cx="5534451" cy="3468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52464-5FDF-46F2-BF7C-380019F5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48" y="694752"/>
            <a:ext cx="8229600" cy="1066800"/>
          </a:xfrm>
        </p:spPr>
        <p:txBody>
          <a:bodyPr/>
          <a:lstStyle/>
          <a:p>
            <a:r>
              <a:rPr lang="en-AU" dirty="0"/>
              <a:t>Representation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942C-5E2C-4F78-B53A-8F251737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8840"/>
            <a:ext cx="4474840" cy="4585696"/>
          </a:xfrm>
        </p:spPr>
        <p:txBody>
          <a:bodyPr>
            <a:normAutofit lnSpcReduction="10000"/>
          </a:bodyPr>
          <a:lstStyle/>
          <a:p>
            <a:r>
              <a:rPr lang="en-AU" dirty="0"/>
              <a:t>Different Types of Maps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Topological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Metric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Hybrid or </a:t>
            </a:r>
            <a:br>
              <a:rPr lang="en-AU" dirty="0"/>
            </a:br>
            <a:r>
              <a:rPr lang="en-AU" dirty="0"/>
              <a:t>Topometric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Semantic</a:t>
            </a: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C43F5-27FB-4787-97B1-A880AD09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14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31A5-57AD-410D-91D9-1BD476FF9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48" y="2636912"/>
            <a:ext cx="4286969" cy="2682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2B0243-7431-4AEE-B7D6-24AAEAAA3BA6}"/>
              </a:ext>
            </a:extLst>
          </p:cNvPr>
          <p:cNvSpPr txBox="1"/>
          <p:nvPr/>
        </p:nvSpPr>
        <p:spPr>
          <a:xfrm>
            <a:off x="5611627" y="5481759"/>
            <a:ext cx="2899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Topological Map </a:t>
            </a:r>
          </a:p>
          <a:p>
            <a:pPr algn="ctr"/>
            <a:r>
              <a:rPr lang="en-AU" dirty="0"/>
              <a:t>Time-Neighbouring Relations </a:t>
            </a:r>
            <a:r>
              <a:rPr lang="en-AU" sz="1600" dirty="0"/>
              <a:t>(</a:t>
            </a:r>
            <a:r>
              <a:rPr lang="en-AU" sz="1600" dirty="0" err="1"/>
              <a:t>Angeli</a:t>
            </a:r>
            <a:r>
              <a:rPr lang="en-AU" sz="1600" dirty="0"/>
              <a:t> 2008)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A0233-9CAA-4424-8457-6A5CD3F11752}"/>
              </a:ext>
            </a:extLst>
          </p:cNvPr>
          <p:cNvSpPr txBox="1"/>
          <p:nvPr/>
        </p:nvSpPr>
        <p:spPr>
          <a:xfrm>
            <a:off x="4655031" y="5776796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Metric Map Using LSD-SLAM</a:t>
            </a:r>
          </a:p>
          <a:p>
            <a:pPr algn="ctr"/>
            <a:r>
              <a:rPr lang="en-AU" sz="1600" dirty="0"/>
              <a:t>(Engel 2014)</a:t>
            </a:r>
            <a:r>
              <a:rPr lang="en-AU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ECC49B-4F88-46D6-9066-A99114C23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593" y="1412776"/>
            <a:ext cx="3256064" cy="4789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3EE68E-EEDB-45D7-B64B-877296753806}"/>
              </a:ext>
            </a:extLst>
          </p:cNvPr>
          <p:cNvSpPr txBox="1"/>
          <p:nvPr/>
        </p:nvSpPr>
        <p:spPr>
          <a:xfrm>
            <a:off x="5144018" y="6341956"/>
            <a:ext cx="383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Metric-Topological Map </a:t>
            </a:r>
            <a:r>
              <a:rPr lang="en-AU" sz="1600" dirty="0"/>
              <a:t>(Blanco 2008)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9C320B-C689-48FA-8E56-75CCDF3C3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55" y="2883849"/>
            <a:ext cx="5895472" cy="2291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60163F-B3E1-4450-907F-AD14A9A17151}"/>
              </a:ext>
            </a:extLst>
          </p:cNvPr>
          <p:cNvSpPr txBox="1"/>
          <p:nvPr/>
        </p:nvSpPr>
        <p:spPr>
          <a:xfrm>
            <a:off x="3738467" y="5338192"/>
            <a:ext cx="48401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/>
              <a:t>SemanticFusion</a:t>
            </a:r>
            <a:r>
              <a:rPr lang="en-AU" dirty="0"/>
              <a:t>: Dense 3D Semantic Mapping </a:t>
            </a:r>
            <a:r>
              <a:rPr lang="en-AU" sz="1600" dirty="0"/>
              <a:t>(</a:t>
            </a:r>
            <a:r>
              <a:rPr lang="en-AU" sz="1600" dirty="0" err="1"/>
              <a:t>McCormac</a:t>
            </a:r>
            <a:r>
              <a:rPr lang="en-AU" sz="1600" dirty="0"/>
              <a:t> 2016)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920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4" grpId="0"/>
      <p:bldP spid="14" grpId="1"/>
      <p:bldP spid="17" grpId="0"/>
      <p:bldP spid="17" grpId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7" y="735288"/>
            <a:ext cx="9144001" cy="6116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99" y="613409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SLAM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4809-598C-42C9-964A-08481122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15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37F00B-0BB4-4AAF-A9F5-BB1EAADB0ECE}"/>
              </a:ext>
            </a:extLst>
          </p:cNvPr>
          <p:cNvGraphicFramePr/>
          <p:nvPr/>
        </p:nvGraphicFramePr>
        <p:xfrm>
          <a:off x="858316" y="1692561"/>
          <a:ext cx="6719494" cy="448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F5FA0F-B650-4C3F-BDC1-CDED0E4610CC}"/>
              </a:ext>
            </a:extLst>
          </p:cNvPr>
          <p:cNvSpPr txBox="1"/>
          <p:nvPr/>
        </p:nvSpPr>
        <p:spPr>
          <a:xfrm>
            <a:off x="7550022" y="3932958"/>
            <a:ext cx="168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Representation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C448A-613E-45A5-BCAE-319D1FBE2078}"/>
              </a:ext>
            </a:extLst>
          </p:cNvPr>
          <p:cNvSpPr txBox="1"/>
          <p:nvPr/>
        </p:nvSpPr>
        <p:spPr>
          <a:xfrm>
            <a:off x="5738068" y="1861367"/>
            <a:ext cx="208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4"/>
                </a:solidFill>
              </a:rPr>
              <a:t>Semantics?</a:t>
            </a:r>
            <a:endParaRPr lang="en-AU" sz="2000" b="1" dirty="0">
              <a:solidFill>
                <a:schemeClr val="accent4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5589F0B-4A9F-4401-919B-2E18E15B8396}"/>
              </a:ext>
            </a:extLst>
          </p:cNvPr>
          <p:cNvSpPr/>
          <p:nvPr/>
        </p:nvSpPr>
        <p:spPr>
          <a:xfrm rot="3012249">
            <a:off x="6466724" y="2306997"/>
            <a:ext cx="216024" cy="36004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844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39FF66-E26D-404A-8A94-EF9E1731C358}"/>
              </a:ext>
            </a:extLst>
          </p:cNvPr>
          <p:cNvSpPr txBox="1"/>
          <p:nvPr/>
        </p:nvSpPr>
        <p:spPr>
          <a:xfrm>
            <a:off x="5498842" y="4345211"/>
            <a:ext cx="3887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Type of environment</a:t>
            </a:r>
          </a:p>
          <a:p>
            <a:r>
              <a:rPr lang="en-US" sz="1600" dirty="0"/>
              <a:t>outdoor</a:t>
            </a:r>
          </a:p>
          <a:p>
            <a:r>
              <a:rPr lang="en-US" sz="1600" b="1" dirty="0"/>
              <a:t>Semantic categories: </a:t>
            </a:r>
          </a:p>
          <a:p>
            <a:r>
              <a:rPr lang="en-US" sz="1600" dirty="0"/>
              <a:t>coast:0.35, ocean:0.30, boardwalk:0.07</a:t>
            </a:r>
          </a:p>
          <a:p>
            <a:r>
              <a:rPr lang="en-AU" sz="1600" b="1" dirty="0"/>
              <a:t>SUN scene attributes: </a:t>
            </a:r>
          </a:p>
          <a:p>
            <a:r>
              <a:rPr lang="en-AU" sz="1600" dirty="0"/>
              <a:t>far-</a:t>
            </a:r>
            <a:r>
              <a:rPr lang="en-AU" sz="1600" dirty="0" err="1"/>
              <a:t>awayhorizon</a:t>
            </a:r>
            <a:r>
              <a:rPr lang="en-AU" sz="1600" dirty="0"/>
              <a:t>, </a:t>
            </a:r>
            <a:r>
              <a:rPr lang="en-AU" sz="1600" dirty="0" err="1"/>
              <a:t>openarea</a:t>
            </a:r>
            <a:r>
              <a:rPr lang="en-AU" sz="1600" dirty="0"/>
              <a:t>, </a:t>
            </a:r>
            <a:r>
              <a:rPr lang="en-AU" sz="1600" dirty="0" err="1"/>
              <a:t>naturallight</a:t>
            </a:r>
            <a:r>
              <a:rPr lang="en-AU" sz="1600" dirty="0"/>
              <a:t>, natural, </a:t>
            </a:r>
            <a:r>
              <a:rPr lang="en-AU" sz="1600" dirty="0" err="1"/>
              <a:t>directsunsunny</a:t>
            </a:r>
            <a:r>
              <a:rPr lang="en-AU" sz="1600" dirty="0"/>
              <a:t>, swimming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72E4E-9BE9-4280-A417-7F4E401F2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72816"/>
            <a:ext cx="5040560" cy="4896544"/>
          </a:xfrm>
        </p:spPr>
        <p:txBody>
          <a:bodyPr>
            <a:normAutofit/>
          </a:bodyPr>
          <a:lstStyle/>
          <a:p>
            <a:r>
              <a:rPr lang="en-AU" dirty="0"/>
              <a:t>Semantics within an Image</a:t>
            </a:r>
          </a:p>
          <a:p>
            <a:pPr lvl="1"/>
            <a:r>
              <a:rPr lang="en-AU" dirty="0"/>
              <a:t>Object Recognition</a:t>
            </a:r>
          </a:p>
          <a:p>
            <a:pPr lvl="1"/>
            <a:r>
              <a:rPr lang="en-AU" dirty="0"/>
              <a:t>Sparse or Dense Object Segmentation</a:t>
            </a:r>
            <a:br>
              <a:rPr lang="en-AU" dirty="0"/>
            </a:br>
            <a:br>
              <a:rPr lang="en-AU" dirty="0"/>
            </a:br>
            <a:endParaRPr lang="en-AU" dirty="0"/>
          </a:p>
          <a:p>
            <a:r>
              <a:rPr lang="en-AU" dirty="0"/>
              <a:t>Place Semantics</a:t>
            </a:r>
          </a:p>
          <a:p>
            <a:pPr lvl="1"/>
            <a:r>
              <a:rPr lang="en-AU" dirty="0"/>
              <a:t>Place-centric</a:t>
            </a:r>
          </a:p>
          <a:p>
            <a:pPr lvl="1"/>
            <a:r>
              <a:rPr lang="en-AU" dirty="0"/>
              <a:t>Place Categories and Attributes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ACC49-08B9-4002-B6AD-7470CA0F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Semantics in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F7AB3-9678-4380-84D1-A54198CE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16</a:t>
            </a:fld>
            <a:endParaRPr lang="en-AU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6835CB2-59EC-4C5A-AF92-44FCF1094B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38" y="2636912"/>
            <a:ext cx="3025979" cy="2281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ADA8F-5946-428F-A9A9-004E08FFBA6B}"/>
              </a:ext>
            </a:extLst>
          </p:cNvPr>
          <p:cNvSpPr txBox="1"/>
          <p:nvPr/>
        </p:nvSpPr>
        <p:spPr>
          <a:xfrm>
            <a:off x="5806445" y="4971705"/>
            <a:ext cx="309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Detection Using Faster R-CNN (Ren 2015)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444DC-CD3D-4EC7-AA87-C9437DEC1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38" y="2348880"/>
            <a:ext cx="2636212" cy="17729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401FF-DE7A-4177-917F-788B3F0FB055}"/>
              </a:ext>
            </a:extLst>
          </p:cNvPr>
          <p:cNvSpPr txBox="1"/>
          <p:nvPr/>
        </p:nvSpPr>
        <p:spPr>
          <a:xfrm>
            <a:off x="7587277" y="4163284"/>
            <a:ext cx="93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(Zhou 2014)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C5D34-30E1-439E-B6F8-993B8CB7BDEB}"/>
              </a:ext>
            </a:extLst>
          </p:cNvPr>
          <p:cNvSpPr txBox="1"/>
          <p:nvPr/>
        </p:nvSpPr>
        <p:spPr>
          <a:xfrm>
            <a:off x="0" y="6514321"/>
            <a:ext cx="362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http://places.csail.mit.edu/demo.html</a:t>
            </a:r>
          </a:p>
        </p:txBody>
      </p:sp>
    </p:spTree>
    <p:extLst>
      <p:ext uri="{BB962C8B-B14F-4D97-AF65-F5344CB8AC3E}">
        <p14:creationId xmlns:p14="http://schemas.microsoft.com/office/powerpoint/2010/main" val="398938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4B80-640E-45FC-B5AB-1E4794AD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Semantics in Visual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E924-1661-4CEB-83A4-7508D096F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513688"/>
          </a:xfrm>
        </p:spPr>
        <p:txBody>
          <a:bodyPr/>
          <a:lstStyle/>
          <a:p>
            <a:r>
              <a:rPr lang="en-AU" dirty="0"/>
              <a:t>Objects as Landmarks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Semantic Mapping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Place Recognition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B57D1-33A0-474F-9DD0-5B7CCB26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17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8EF99-607C-4C88-B36D-A4550C651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2718" r="1923" b="2947"/>
          <a:stretch/>
        </p:blipFill>
        <p:spPr>
          <a:xfrm>
            <a:off x="4142086" y="2828303"/>
            <a:ext cx="4691694" cy="3316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4F349-49A8-4135-8D94-93958EB18862}"/>
              </a:ext>
            </a:extLst>
          </p:cNvPr>
          <p:cNvSpPr txBox="1"/>
          <p:nvPr/>
        </p:nvSpPr>
        <p:spPr>
          <a:xfrm>
            <a:off x="3923928" y="5708924"/>
            <a:ext cx="3157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Multi-Object SLAM (</a:t>
            </a:r>
            <a:r>
              <a:rPr lang="en-AU" sz="1400" dirty="0" err="1"/>
              <a:t>Dharmasiri</a:t>
            </a:r>
            <a:r>
              <a:rPr lang="en-AU" sz="1400" dirty="0"/>
              <a:t> 2016)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A9927-7343-4C2D-9EBA-4FECE5734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34" y="2648857"/>
            <a:ext cx="3924502" cy="2502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59B454-9C2B-4823-A0AF-31FDB2440739}"/>
              </a:ext>
            </a:extLst>
          </p:cNvPr>
          <p:cNvSpPr txBox="1"/>
          <p:nvPr/>
        </p:nvSpPr>
        <p:spPr>
          <a:xfrm>
            <a:off x="4717083" y="5317473"/>
            <a:ext cx="35417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Object-Oriented Semantic Mapping</a:t>
            </a:r>
          </a:p>
          <a:p>
            <a:pPr algn="ctr"/>
            <a:r>
              <a:rPr lang="en-AU" sz="1600" dirty="0"/>
              <a:t>(Sunderhauf 2017)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429E9-4C95-482E-889C-2EBD088D4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82" y="3829227"/>
            <a:ext cx="2495678" cy="18796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7F07A7-8FD3-4CF6-BF72-C3107EE95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32" y="1888454"/>
            <a:ext cx="2489328" cy="18796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6C076-F8F8-4835-8A3F-C64DF16F648E}"/>
              </a:ext>
            </a:extLst>
          </p:cNvPr>
          <p:cNvSpPr txBox="1"/>
          <p:nvPr/>
        </p:nvSpPr>
        <p:spPr>
          <a:xfrm>
            <a:off x="5652095" y="5762643"/>
            <a:ext cx="30963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Object Proposals Refinement Using Roadway Semantics </a:t>
            </a:r>
          </a:p>
          <a:p>
            <a:pPr algn="ctr"/>
            <a:r>
              <a:rPr lang="en-AU" sz="1600" dirty="0"/>
              <a:t>(</a:t>
            </a:r>
            <a:r>
              <a:rPr lang="en-AU" sz="1600" dirty="0" err="1"/>
              <a:t>Hou</a:t>
            </a:r>
            <a:r>
              <a:rPr lang="en-AU" sz="1600" dirty="0"/>
              <a:t> 2017)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70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/>
      <p:bldP spid="9" grpId="0"/>
      <p:bldP spid="9" grpId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C813-838E-4D37-8BC6-D4E5ECB3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CC50-00BA-47C8-BD21-EF7457780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801720"/>
          </a:xfrm>
        </p:spPr>
        <p:txBody>
          <a:bodyPr>
            <a:normAutofit/>
          </a:bodyPr>
          <a:lstStyle/>
          <a:p>
            <a:r>
              <a:rPr lang="en-AU" dirty="0"/>
              <a:t>Visual Place Recognition</a:t>
            </a:r>
          </a:p>
          <a:p>
            <a:pPr lvl="1"/>
            <a:r>
              <a:rPr lang="en-AU" dirty="0"/>
              <a:t>Viewpoint- and Condition-Invariant Description</a:t>
            </a:r>
          </a:p>
          <a:p>
            <a:pPr lvl="1"/>
            <a:r>
              <a:rPr lang="en-AU" dirty="0"/>
              <a:t>With 3D Relative Pose Estimation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Visual Odometry</a:t>
            </a:r>
          </a:p>
          <a:p>
            <a:pPr lvl="1"/>
            <a:r>
              <a:rPr lang="en-AU" dirty="0"/>
              <a:t>Robustness to Dynamic Conditions</a:t>
            </a:r>
          </a:p>
          <a:p>
            <a:pPr lvl="1"/>
            <a:r>
              <a:rPr lang="en-AU" dirty="0"/>
              <a:t>Hybrid Approach</a:t>
            </a:r>
            <a:br>
              <a:rPr lang="en-AU" dirty="0"/>
            </a:br>
            <a:endParaRPr lang="en-AU" dirty="0"/>
          </a:p>
          <a:p>
            <a:r>
              <a:rPr lang="en-AU" dirty="0"/>
              <a:t>Semantics for places</a:t>
            </a:r>
          </a:p>
          <a:p>
            <a:pPr lvl="1"/>
            <a:r>
              <a:rPr lang="en-AU" dirty="0"/>
              <a:t>Use Semantics to improve place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67AD7-3A58-40E0-92D1-0EF55FCD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195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accent6"/>
                </a:solidFill>
              </a:rPr>
              <a:t>6-DoF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3600" b="1" dirty="0">
                <a:solidFill>
                  <a:srgbClr val="DE7774"/>
                </a:solidFill>
              </a:rPr>
              <a:t>visual SLAM system</a:t>
            </a: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780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  <a:p>
            <a:r>
              <a:rPr lang="en-AU" dirty="0"/>
              <a:t>Literature Review</a:t>
            </a:r>
          </a:p>
          <a:p>
            <a:r>
              <a:rPr lang="en-AU" dirty="0"/>
              <a:t>Research Gap</a:t>
            </a:r>
          </a:p>
          <a:p>
            <a:r>
              <a:rPr lang="en-AU" dirty="0"/>
              <a:t>Research Plan</a:t>
            </a:r>
          </a:p>
          <a:p>
            <a:r>
              <a:rPr lang="en-AU" dirty="0"/>
              <a:t>Work Progress</a:t>
            </a:r>
          </a:p>
          <a:p>
            <a:r>
              <a:rPr lang="en-AU" dirty="0"/>
              <a:t>Research Timeline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A4C0E-2449-4684-BD57-D86A195D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4748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/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bg1"/>
                </a:solidFill>
              </a:rPr>
              <a:t>6-DoF semantics-aware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3600" b="1" dirty="0">
                <a:solidFill>
                  <a:schemeClr val="bg1"/>
                </a:solidFill>
              </a:rPr>
              <a:t>visual SLAM system?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657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94CD-C417-4F3C-9175-0CC8DE61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2744"/>
            <a:ext cx="9144000" cy="922784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Characterizing System’s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75E92-8B37-473F-9AE0-5C092088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89070"/>
            <a:ext cx="6923112" cy="439248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Variations in Viewpoint and Environmental Conditions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Visual SLAM</a:t>
            </a:r>
          </a:p>
          <a:p>
            <a:pPr lvl="2"/>
            <a:r>
              <a:rPr lang="en-AU" dirty="0"/>
              <a:t>Place Recognition</a:t>
            </a:r>
          </a:p>
          <a:p>
            <a:pPr lvl="2"/>
            <a:r>
              <a:rPr lang="en-AU" dirty="0"/>
              <a:t>Visual Odometry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Performance </a:t>
            </a:r>
            <a:br>
              <a:rPr lang="en-AU" dirty="0"/>
            </a:br>
            <a:r>
              <a:rPr lang="en-AU" dirty="0"/>
              <a:t>Evaluation</a:t>
            </a:r>
          </a:p>
          <a:p>
            <a:pPr lvl="2"/>
            <a:r>
              <a:rPr lang="en-AU" dirty="0"/>
              <a:t>Using Real and </a:t>
            </a:r>
            <a:br>
              <a:rPr lang="en-AU" dirty="0"/>
            </a:br>
            <a:r>
              <a:rPr lang="en-AU" dirty="0"/>
              <a:t>Simulated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577AF-4C52-4580-B84D-E23DD8AB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21</a:t>
            </a:fld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854055-E183-4ADE-8ABB-07BF52AD52D9}"/>
              </a:ext>
            </a:extLst>
          </p:cNvPr>
          <p:cNvSpPr/>
          <p:nvPr/>
        </p:nvSpPr>
        <p:spPr>
          <a:xfrm>
            <a:off x="2821552" y="619202"/>
            <a:ext cx="3857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8C6122C-ADA3-446E-8C9F-1744B93F0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47" y="3056925"/>
            <a:ext cx="2240868" cy="14939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87550B-707D-489E-902D-6AF860C90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47" y="4719126"/>
            <a:ext cx="2240868" cy="14939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DFF957-8CEF-4D48-9315-7DFBF2A03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18" y="4719126"/>
            <a:ext cx="2240868" cy="14939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DA5D52-E73A-4662-B0AB-C6B77F5FBF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18" y="3056925"/>
            <a:ext cx="2240868" cy="14939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CB04A3-AA51-44A5-A11C-026EE051730B}"/>
              </a:ext>
            </a:extLst>
          </p:cNvPr>
          <p:cNvSpPr txBox="1"/>
          <p:nvPr/>
        </p:nvSpPr>
        <p:spPr>
          <a:xfrm>
            <a:off x="4503138" y="2670259"/>
            <a:ext cx="1800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Viewpoint Varies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915BF8B-A391-450A-B133-78CDE4EDC4FA}"/>
              </a:ext>
            </a:extLst>
          </p:cNvPr>
          <p:cNvSpPr/>
          <p:nvPr/>
        </p:nvSpPr>
        <p:spPr>
          <a:xfrm>
            <a:off x="6303339" y="2790093"/>
            <a:ext cx="263214" cy="158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031FF-3F13-4667-BEF5-E14E359E2913}"/>
              </a:ext>
            </a:extLst>
          </p:cNvPr>
          <p:cNvSpPr txBox="1"/>
          <p:nvPr/>
        </p:nvSpPr>
        <p:spPr>
          <a:xfrm>
            <a:off x="3593543" y="3062537"/>
            <a:ext cx="885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Time of Day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D2B624E-4DD1-4AF0-86A6-C15497E88DA8}"/>
              </a:ext>
            </a:extLst>
          </p:cNvPr>
          <p:cNvSpPr/>
          <p:nvPr/>
        </p:nvSpPr>
        <p:spPr>
          <a:xfrm>
            <a:off x="3904462" y="3762955"/>
            <a:ext cx="263214" cy="158304"/>
          </a:xfrm>
          <a:prstGeom prst="rightArrow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3678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75E92-8B37-473F-9AE0-5C092088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8840"/>
            <a:ext cx="8291264" cy="4585696"/>
          </a:xfrm>
        </p:spPr>
        <p:txBody>
          <a:bodyPr>
            <a:normAutofit/>
          </a:bodyPr>
          <a:lstStyle/>
          <a:p>
            <a:r>
              <a:rPr lang="en-AU" dirty="0"/>
              <a:t>Low Light and Rapid Camera Movement</a:t>
            </a:r>
            <a:br>
              <a:rPr lang="en-AU" dirty="0"/>
            </a:br>
            <a:endParaRPr lang="en-AU" i="1" dirty="0"/>
          </a:p>
          <a:p>
            <a:pPr lvl="1"/>
            <a:r>
              <a:rPr lang="en-AU" i="1" dirty="0"/>
              <a:t>Hybrid </a:t>
            </a:r>
            <a:r>
              <a:rPr lang="en-AU" dirty="0"/>
              <a:t>Visual Odometry</a:t>
            </a:r>
          </a:p>
          <a:p>
            <a:pPr lvl="2"/>
            <a:r>
              <a:rPr lang="en-AU" dirty="0"/>
              <a:t>Supplement state-of-the-art system and</a:t>
            </a:r>
            <a:endParaRPr lang="en-AU" b="1" dirty="0"/>
          </a:p>
          <a:p>
            <a:pPr lvl="2"/>
            <a:r>
              <a:rPr lang="en-AU" dirty="0"/>
              <a:t>Develop methods to</a:t>
            </a:r>
          </a:p>
          <a:p>
            <a:pPr lvl="3"/>
            <a:r>
              <a:rPr lang="en-AU" dirty="0"/>
              <a:t>Adapt System Parameters</a:t>
            </a:r>
            <a:endParaRPr lang="en-AU" b="1" dirty="0"/>
          </a:p>
          <a:p>
            <a:pPr lvl="4"/>
            <a:r>
              <a:rPr lang="en-AU" dirty="0" err="1"/>
              <a:t>Eg</a:t>
            </a:r>
            <a:r>
              <a:rPr lang="en-AU" dirty="0"/>
              <a:t>. Image Scale Pyramid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Address Variable Speed Across Multiple Traverses</a:t>
            </a:r>
          </a:p>
          <a:p>
            <a:pPr lvl="2"/>
            <a:r>
              <a:rPr lang="en-AU" dirty="0"/>
              <a:t>Improving Place Recognition Using Motion Cues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577AF-4C52-4580-B84D-E23DD8AB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22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565BA2-B3EB-4AD5-A6DF-19EB7570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2" y="876168"/>
            <a:ext cx="9144000" cy="922784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Adapting to Challenging Conditions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78FDAB-5633-4590-964B-2864C2625B6A}"/>
              </a:ext>
            </a:extLst>
          </p:cNvPr>
          <p:cNvSpPr/>
          <p:nvPr/>
        </p:nvSpPr>
        <p:spPr>
          <a:xfrm>
            <a:off x="2821552" y="619202"/>
            <a:ext cx="3857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</a:t>
            </a:r>
          </a:p>
        </p:txBody>
      </p:sp>
    </p:spTree>
    <p:extLst>
      <p:ext uri="{BB962C8B-B14F-4D97-AF65-F5344CB8AC3E}">
        <p14:creationId xmlns:p14="http://schemas.microsoft.com/office/powerpoint/2010/main" val="2022052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accent6"/>
                </a:solidFill>
              </a:rPr>
              <a:t>6-DoF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3600" b="1" dirty="0">
                <a:solidFill>
                  <a:srgbClr val="DE7774"/>
                </a:solidFill>
              </a:rPr>
              <a:t>visual SLAM system</a:t>
            </a: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0826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/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bg1"/>
                </a:solidFill>
              </a:rPr>
              <a:t>6-DoF </a:t>
            </a:r>
            <a:r>
              <a:rPr lang="en-A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bg1"/>
                </a:solidFill>
              </a:rPr>
              <a:t>viewpoint- and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condition-invariant </a:t>
            </a:r>
            <a:r>
              <a:rPr lang="en-AU" sz="3600" b="1" dirty="0">
                <a:solidFill>
                  <a:schemeClr val="bg1"/>
                </a:solidFill>
              </a:rPr>
              <a:t>visual SLAM system?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1992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2BFF861-D9E4-4D30-A697-A9C582D73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57" y="1653868"/>
            <a:ext cx="4841143" cy="482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36D4F-7776-401A-B3F1-7854F6063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" y="694701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Semantic Segmentation of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8D68-AB23-478E-BCAC-79C956CC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" y="1927865"/>
            <a:ext cx="4627591" cy="445346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Semantic Place Categorization</a:t>
            </a:r>
          </a:p>
          <a:p>
            <a:pPr lvl="2"/>
            <a:r>
              <a:rPr lang="en-AU" dirty="0"/>
              <a:t>Places-CNN</a:t>
            </a:r>
          </a:p>
          <a:p>
            <a:pPr lvl="1"/>
            <a:r>
              <a:rPr lang="en-AU" dirty="0"/>
              <a:t>Temporal Clustering of Semantic Labels</a:t>
            </a:r>
          </a:p>
          <a:p>
            <a:pPr lvl="2"/>
            <a:r>
              <a:rPr lang="en-AU" dirty="0"/>
              <a:t>Segment Environment</a:t>
            </a:r>
          </a:p>
          <a:p>
            <a:pPr lvl="3"/>
            <a:r>
              <a:rPr lang="en-AU" dirty="0"/>
              <a:t>Vehicle on Roads - Urban Canyon, Highway, Tunnel etc.</a:t>
            </a:r>
          </a:p>
          <a:p>
            <a:pPr lvl="3"/>
            <a:r>
              <a:rPr lang="en-AU" dirty="0"/>
              <a:t>House – Bedroom, Kitchen,</a:t>
            </a:r>
            <a:br>
              <a:rPr lang="en-AU" dirty="0"/>
            </a:br>
            <a:r>
              <a:rPr lang="en-AU" dirty="0"/>
              <a:t>Lawn, Stairs etc.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A573-BB01-43FC-9283-7602C43C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25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3CBB9-25EF-4ACC-9D2E-F08F6113B940}"/>
              </a:ext>
            </a:extLst>
          </p:cNvPr>
          <p:cNvSpPr txBox="1"/>
          <p:nvPr/>
        </p:nvSpPr>
        <p:spPr>
          <a:xfrm>
            <a:off x="4627911" y="6441698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Place Categorization and Semantic Mapping (Sunderhauf 2016)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13D69-E2AB-4EBD-8F67-2AB80F011FD8}"/>
              </a:ext>
            </a:extLst>
          </p:cNvPr>
          <p:cNvSpPr/>
          <p:nvPr/>
        </p:nvSpPr>
        <p:spPr>
          <a:xfrm>
            <a:off x="2821552" y="619202"/>
            <a:ext cx="4131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semantics-aware,</a:t>
            </a:r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condition-invariant</a:t>
            </a:r>
          </a:p>
        </p:txBody>
      </p:sp>
    </p:spTree>
    <p:extLst>
      <p:ext uri="{BB962C8B-B14F-4D97-AF65-F5344CB8AC3E}">
        <p14:creationId xmlns:p14="http://schemas.microsoft.com/office/powerpoint/2010/main" val="11550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DA691-FB21-4291-B693-ED95D54DD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3868"/>
            <a:ext cx="8229600" cy="4920668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pPr lvl="1"/>
            <a:r>
              <a:rPr lang="en-AU" dirty="0"/>
              <a:t>Study Appearance Variations Across Place Categories</a:t>
            </a:r>
          </a:p>
          <a:p>
            <a:pPr lvl="2"/>
            <a:r>
              <a:rPr lang="en-AU" dirty="0"/>
              <a:t>Effects on Place Recognition</a:t>
            </a:r>
          </a:p>
          <a:p>
            <a:pPr lvl="2"/>
            <a:endParaRPr lang="en-AU" dirty="0"/>
          </a:p>
          <a:p>
            <a:pPr lvl="1"/>
            <a:r>
              <a:rPr lang="en-AU" dirty="0"/>
              <a:t>Develop Methods for Seamless Transitions Within Environment</a:t>
            </a:r>
          </a:p>
          <a:p>
            <a:pPr lvl="2"/>
            <a:r>
              <a:rPr lang="en-AU" dirty="0"/>
              <a:t>Indoor/Outdoor, Bland/Cluttered etc.</a:t>
            </a:r>
          </a:p>
          <a:p>
            <a:pPr lvl="2"/>
            <a:r>
              <a:rPr lang="en-AU" dirty="0"/>
              <a:t>Benchmark place recognition performance against state-of-the-art methods</a:t>
            </a:r>
            <a:br>
              <a:rPr lang="en-AU" dirty="0"/>
            </a:b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F33C7-42B9-43A6-8EDC-EF4215B5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26</a:t>
            </a:fld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40563E-F023-4EF3-B318-34EAF3B0E85E}"/>
              </a:ext>
            </a:extLst>
          </p:cNvPr>
          <p:cNvSpPr txBox="1">
            <a:spLocks/>
          </p:cNvSpPr>
          <p:nvPr/>
        </p:nvSpPr>
        <p:spPr>
          <a:xfrm>
            <a:off x="339009" y="3376719"/>
            <a:ext cx="4130281" cy="3443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1312B6-3311-4D0E-BD7C-37E4AF7BF903}"/>
              </a:ext>
            </a:extLst>
          </p:cNvPr>
          <p:cNvSpPr/>
          <p:nvPr/>
        </p:nvSpPr>
        <p:spPr>
          <a:xfrm>
            <a:off x="2821552" y="619202"/>
            <a:ext cx="4131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semantics-aware,</a:t>
            </a:r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condition-invariant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D8E1B4-FE76-4708-A0F1-ECEF8CBC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" y="694701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Semantic Segmentation of Environment</a:t>
            </a:r>
          </a:p>
        </p:txBody>
      </p:sp>
    </p:spTree>
    <p:extLst>
      <p:ext uri="{BB962C8B-B14F-4D97-AF65-F5344CB8AC3E}">
        <p14:creationId xmlns:p14="http://schemas.microsoft.com/office/powerpoint/2010/main" val="2504920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AC1C1-3CD8-4561-BFDE-7400DFF81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35" y="5079209"/>
            <a:ext cx="2339157" cy="1559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4D5E94-15A1-4EBE-A724-ECACEAA7EF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t="1658" r="50566" b="50478"/>
          <a:stretch/>
        </p:blipFill>
        <p:spPr>
          <a:xfrm>
            <a:off x="4852813" y="1725779"/>
            <a:ext cx="3824150" cy="2855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2E880A-1594-41BD-8BFB-4DFE13AA9B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1" y="5085183"/>
            <a:ext cx="2330195" cy="1553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7D5AE-C6B5-49A0-8CB7-B065C9EE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131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Semantic Segmentation Within Image</a:t>
            </a:r>
            <a:endParaRPr lang="en-AU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2C922-D861-433F-B9C4-0B57FFBF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27</a:t>
            </a:fld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84190-9EC9-44D9-8B92-8694FB5D0C4F}"/>
              </a:ext>
            </a:extLst>
          </p:cNvPr>
          <p:cNvSpPr txBox="1">
            <a:spLocks/>
          </p:cNvSpPr>
          <p:nvPr/>
        </p:nvSpPr>
        <p:spPr>
          <a:xfrm>
            <a:off x="466530" y="1765207"/>
            <a:ext cx="4105470" cy="487343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Use state-of-the-art semantic segmentation</a:t>
            </a:r>
          </a:p>
          <a:p>
            <a:pPr lvl="2"/>
            <a:r>
              <a:rPr lang="en-AU" dirty="0"/>
              <a:t>Object-level or Pixel-level</a:t>
            </a:r>
          </a:p>
          <a:p>
            <a:pPr lvl="1"/>
            <a:r>
              <a:rPr lang="en-AU" dirty="0"/>
              <a:t>Learn semantically salient objects/regions for place recognition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97725-8523-469D-AD71-CEECA1A60BE4}"/>
              </a:ext>
            </a:extLst>
          </p:cNvPr>
          <p:cNvSpPr txBox="1"/>
          <p:nvPr/>
        </p:nvSpPr>
        <p:spPr>
          <a:xfrm>
            <a:off x="4852813" y="4581129"/>
            <a:ext cx="3824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Semantic Annotations </a:t>
            </a:r>
            <a:r>
              <a:rPr lang="en-AU" sz="1400" dirty="0"/>
              <a:t>(</a:t>
            </a:r>
            <a:r>
              <a:rPr lang="en-AU" sz="1400" dirty="0" err="1"/>
              <a:t>Mottaghi</a:t>
            </a:r>
            <a:r>
              <a:rPr lang="en-AU" sz="1400" dirty="0"/>
              <a:t> 2014)</a:t>
            </a:r>
            <a:endParaRPr lang="en-AU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D93AF3-AD30-4AD4-B9ED-0EBC97F847E2}"/>
              </a:ext>
            </a:extLst>
          </p:cNvPr>
          <p:cNvSpPr/>
          <p:nvPr/>
        </p:nvSpPr>
        <p:spPr>
          <a:xfrm>
            <a:off x="2821552" y="619202"/>
            <a:ext cx="4131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semantics-aware,</a:t>
            </a:r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condition-invariant</a:t>
            </a:r>
          </a:p>
        </p:txBody>
      </p:sp>
    </p:spTree>
    <p:extLst>
      <p:ext uri="{BB962C8B-B14F-4D97-AF65-F5344CB8AC3E}">
        <p14:creationId xmlns:p14="http://schemas.microsoft.com/office/powerpoint/2010/main" val="14095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5AE-C6B5-49A0-8CB7-B065C9EE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9243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Semantic Segmentation Within Image</a:t>
            </a:r>
            <a:endParaRPr lang="en-AU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E20C-7E67-45D1-B7BB-966309C9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47" y="1628800"/>
            <a:ext cx="7992888" cy="3201758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pPr lvl="1"/>
            <a:r>
              <a:rPr lang="en-AU" dirty="0"/>
              <a:t>Determine Condition-Dependent Objects/Regions</a:t>
            </a:r>
          </a:p>
          <a:p>
            <a:pPr lvl="1"/>
            <a:r>
              <a:rPr lang="en-AU" dirty="0"/>
              <a:t>Determine Dynamic Objects</a:t>
            </a:r>
          </a:p>
          <a:p>
            <a:pPr lvl="1"/>
            <a:r>
              <a:rPr lang="en-AU" dirty="0"/>
              <a:t>Evaluate Performance with Semantic Masking</a:t>
            </a:r>
          </a:p>
          <a:p>
            <a:pPr lvl="1"/>
            <a:r>
              <a:rPr lang="en-AU" dirty="0"/>
              <a:t>Performance Benchmark for place recognition with</a:t>
            </a:r>
          </a:p>
          <a:p>
            <a:pPr lvl="2"/>
            <a:r>
              <a:rPr lang="en-AU" dirty="0"/>
              <a:t>A large number of dynamic objects and </a:t>
            </a:r>
          </a:p>
          <a:p>
            <a:pPr lvl="2"/>
            <a:r>
              <a:rPr lang="en-AU" dirty="0"/>
              <a:t>Extreme condition variations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2C922-D861-433F-B9C4-0B57FFBF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28</a:t>
            </a:fld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7CC9F7-6C7C-4805-B5F1-DCB9D00C7B8C}"/>
              </a:ext>
            </a:extLst>
          </p:cNvPr>
          <p:cNvSpPr/>
          <p:nvPr/>
        </p:nvSpPr>
        <p:spPr>
          <a:xfrm>
            <a:off x="2821552" y="619202"/>
            <a:ext cx="4131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semantics-aware,</a:t>
            </a:r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condition-invariant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D57012-B61D-4BB2-9E14-D7B64E5899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35" y="5079209"/>
            <a:ext cx="2339157" cy="1559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4E8ABD-7973-497C-8A62-1ACFBB403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1" y="5085183"/>
            <a:ext cx="2330195" cy="15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accent6"/>
                </a:solidFill>
              </a:rPr>
              <a:t>6-DoF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3600" b="1" dirty="0">
                <a:solidFill>
                  <a:srgbClr val="DE7774"/>
                </a:solidFill>
              </a:rPr>
              <a:t>visual SLAM system</a:t>
            </a: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311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88" y="624554"/>
            <a:ext cx="8229600" cy="1066800"/>
          </a:xfrm>
        </p:spPr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276E1-D0C9-428B-AD10-408DEC8F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</a:t>
            </a:fld>
            <a:endParaRPr lang="en-AU" dirty="0"/>
          </a:p>
        </p:txBody>
      </p:sp>
      <p:pic>
        <p:nvPicPr>
          <p:cNvPr id="1027" name="Picture 3" descr="C:\Users\n9349995\Desktop\confirmation\images\robot-2-Roomb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2110411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9349995\Desktop\confirmation\images\robot-3-SoftBank_pepp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64633"/>
            <a:ext cx="2672326" cy="356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9349995\Desktop\confirmation\images\4-lawn-mow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77" y="3535422"/>
            <a:ext cx="3003290" cy="200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8918" y="553761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Social </a:t>
            </a:r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[1]</a:t>
            </a:r>
            <a:endParaRPr lang="en-A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6500" y="5537614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Domestic </a:t>
            </a:r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[2,3]</a:t>
            </a:r>
            <a:endParaRPr lang="en-A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7411" y="5537613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Industrial </a:t>
            </a:r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[4]</a:t>
            </a:r>
            <a:endParaRPr lang="en-A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C5639-CE6C-4A6F-A862-9EFF62C7B26F}"/>
              </a:ext>
            </a:extLst>
          </p:cNvPr>
          <p:cNvSpPr txBox="1"/>
          <p:nvPr/>
        </p:nvSpPr>
        <p:spPr>
          <a:xfrm>
            <a:off x="179511" y="6093296"/>
            <a:ext cx="8799353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38328" indent="-228600">
              <a:buFont typeface="+mj-lt"/>
              <a:buAutoNum type="arabicPeriod"/>
            </a:pPr>
            <a:r>
              <a:rPr lang="en-AU" sz="1050" dirty="0"/>
              <a:t>https://en.wikipedia.org/wiki/Pepper_(robot)#/media/File:SoftBank_pepper.JPG</a:t>
            </a:r>
          </a:p>
          <a:p>
            <a:pPr marL="338328" indent="-228600">
              <a:buFont typeface="+mj-lt"/>
              <a:buAutoNum type="arabicPeriod"/>
            </a:pPr>
            <a:r>
              <a:rPr lang="en-US" sz="1050" i="1" dirty="0"/>
              <a:t>Larry D. Moore CC BY-SA 3.0 -</a:t>
            </a:r>
            <a:r>
              <a:rPr lang="en-US" sz="1050" i="1" dirty="0">
                <a:hlinkClick r:id="rId6"/>
              </a:rPr>
              <a:t>https://en.wikipedia.org/wiki/Domestic_robot#/media/File:Roomba_original.jpg</a:t>
            </a:r>
            <a:endParaRPr lang="en-US" sz="1050" i="1" dirty="0"/>
          </a:p>
          <a:p>
            <a:pPr marL="338328" indent="-228600">
              <a:buFont typeface="+mj-lt"/>
              <a:buAutoNum type="arabicPeriod"/>
            </a:pPr>
            <a:r>
              <a:rPr lang="en-US" sz="1050" i="1" dirty="0"/>
              <a:t>http://www.robotshop.com/en/robomow-rs622-robot-lawn-mower.html</a:t>
            </a:r>
          </a:p>
          <a:p>
            <a:pPr marL="338328" indent="-228600">
              <a:buFont typeface="+mj-lt"/>
              <a:buAutoNum type="arabicPeriod"/>
            </a:pPr>
            <a:r>
              <a:rPr lang="en-US" sz="1050" i="1" dirty="0"/>
              <a:t>https://www.businessinsider.com.au/rio-tinto-using-self-driving-trucks-to-transport-ore-2015-10?r=UK&amp;IR=T</a:t>
            </a:r>
          </a:p>
          <a:p>
            <a:pPr marL="228600" indent="-228600">
              <a:buFont typeface="+mj-lt"/>
              <a:buAutoNum type="arabicPeriod"/>
            </a:pPr>
            <a:endParaRPr lang="en-AU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00D1E-0F0D-4E2F-9438-C378660F4D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48" y="2176657"/>
            <a:ext cx="3100542" cy="20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4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/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accent6"/>
                </a:solidFill>
              </a:rPr>
              <a:t>6-DoF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bg1"/>
                </a:solidFill>
              </a:rPr>
              <a:t>semantics-aware viewpoint- and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condition-invariant </a:t>
            </a:r>
            <a:r>
              <a:rPr lang="en-AU" sz="3600" b="1" dirty="0">
                <a:solidFill>
                  <a:schemeClr val="bg1"/>
                </a:solidFill>
              </a:rPr>
              <a:t>visual SLAM system?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806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A84D-DE22-44D8-84B4-D83F930A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8719"/>
            <a:ext cx="9108504" cy="694249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Appearance-Robust 3-D Relative 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84D8-5C92-4417-8948-8E17FBBF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25" y="1695641"/>
            <a:ext cx="8229600" cy="1578540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Condition-Invariant Image Representation </a:t>
            </a:r>
          </a:p>
          <a:p>
            <a:pPr lvl="2"/>
            <a:r>
              <a:rPr lang="en-AU" dirty="0"/>
              <a:t>Exploring Bit-Planes Descriptor </a:t>
            </a:r>
            <a:r>
              <a:rPr lang="en-AU" sz="1900" dirty="0"/>
              <a:t>(</a:t>
            </a:r>
            <a:r>
              <a:rPr lang="en-US" sz="1900" dirty="0" err="1"/>
              <a:t>Alismail</a:t>
            </a:r>
            <a:r>
              <a:rPr lang="en-US" sz="1900" dirty="0"/>
              <a:t> 2016</a:t>
            </a:r>
            <a:r>
              <a:rPr lang="en-AU" sz="1900" dirty="0"/>
              <a:t>)</a:t>
            </a:r>
            <a:endParaRPr lang="en-AU" dirty="0"/>
          </a:p>
          <a:p>
            <a:pPr lvl="1"/>
            <a:r>
              <a:rPr lang="en-AU" dirty="0"/>
              <a:t>Direct Image Alignment in LK framework</a:t>
            </a:r>
          </a:p>
          <a:p>
            <a:pPr lvl="2"/>
            <a:r>
              <a:rPr lang="en-AU" dirty="0"/>
              <a:t>Descriptor Constancy vs Brightness Constancy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8DA4EC-5C40-4CD5-AAD2-BEBEDDEC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31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FF389-8AED-4B3F-808E-55FAC977F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45" y="3645024"/>
            <a:ext cx="5313520" cy="17948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6C1859-926F-4025-876D-69E953D507C7}"/>
              </a:ext>
            </a:extLst>
          </p:cNvPr>
          <p:cNvSpPr txBox="1">
            <a:spLocks/>
          </p:cNvSpPr>
          <p:nvPr/>
        </p:nvSpPr>
        <p:spPr>
          <a:xfrm>
            <a:off x="332525" y="3501008"/>
            <a:ext cx="3290233" cy="2910928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Expected Outcome</a:t>
            </a:r>
          </a:p>
          <a:p>
            <a:pPr lvl="1"/>
            <a:r>
              <a:rPr lang="en-AU" dirty="0"/>
              <a:t>Utility for Condition-Invariant Place </a:t>
            </a:r>
            <a:r>
              <a:rPr lang="en-AU" dirty="0" err="1"/>
              <a:t>Recongition</a:t>
            </a:r>
            <a:endParaRPr lang="en-AU" dirty="0"/>
          </a:p>
          <a:p>
            <a:pPr lvl="1"/>
            <a:r>
              <a:rPr lang="en-AU" dirty="0"/>
              <a:t>3D Relative Pose Estimation</a:t>
            </a:r>
          </a:p>
          <a:p>
            <a:pPr lvl="1"/>
            <a:r>
              <a:rPr lang="en-AU" dirty="0"/>
              <a:t>6-DoF Condition-Invariant Visual SLAM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333BF-066A-4284-8685-F6E065F2F662}"/>
              </a:ext>
            </a:extLst>
          </p:cNvPr>
          <p:cNvSpPr txBox="1"/>
          <p:nvPr/>
        </p:nvSpPr>
        <p:spPr>
          <a:xfrm>
            <a:off x="3747433" y="5532503"/>
            <a:ext cx="5200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8-Channel Bit-Plane Descriptor can be used within a multi-channel LK framework using SSD cost measure (</a:t>
            </a:r>
            <a:r>
              <a:rPr lang="en-US" sz="1400" dirty="0" err="1"/>
              <a:t>Alismail</a:t>
            </a:r>
            <a:r>
              <a:rPr lang="en-US" sz="1400" dirty="0"/>
              <a:t> 2016)</a:t>
            </a:r>
            <a:endParaRPr lang="en-AU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33372-9ECF-4304-826D-3D2978A456E2}"/>
              </a:ext>
            </a:extLst>
          </p:cNvPr>
          <p:cNvSpPr/>
          <p:nvPr/>
        </p:nvSpPr>
        <p:spPr>
          <a:xfrm>
            <a:off x="2979615" y="615991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6"/>
                </a:solidFill>
              </a:rPr>
              <a:t>6-DoF, </a:t>
            </a:r>
            <a:r>
              <a:rPr lang="en-A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condition-invariant</a:t>
            </a:r>
          </a:p>
        </p:txBody>
      </p:sp>
    </p:spTree>
    <p:extLst>
      <p:ext uri="{BB962C8B-B14F-4D97-AF65-F5344CB8AC3E}">
        <p14:creationId xmlns:p14="http://schemas.microsoft.com/office/powerpoint/2010/main" val="427404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" y="2780928"/>
            <a:ext cx="8229600" cy="276375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How can we develop a general purpose </a:t>
            </a:r>
          </a:p>
          <a:p>
            <a:pPr marL="109728" indent="0" algn="ctr">
              <a:buNone/>
            </a:pPr>
            <a:r>
              <a:rPr lang="en-AU" sz="3600" b="1" dirty="0">
                <a:solidFill>
                  <a:schemeClr val="accent6"/>
                </a:solidFill>
              </a:rPr>
              <a:t>6-DoF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3600" b="1" dirty="0">
                <a:solidFill>
                  <a:srgbClr val="DE7774"/>
                </a:solidFill>
              </a:rPr>
              <a:t>visual SLAM system</a:t>
            </a: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7663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84D8-5C92-4417-8948-8E17FBBF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" y="1747608"/>
            <a:ext cx="4677843" cy="4921752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Semantic Mapping and System Integration </a:t>
            </a:r>
          </a:p>
          <a:p>
            <a:pPr lvl="2"/>
            <a:r>
              <a:rPr lang="en-AU" dirty="0"/>
              <a:t>Hybrid Visual Odometry</a:t>
            </a:r>
          </a:p>
          <a:p>
            <a:pPr lvl="2"/>
            <a:r>
              <a:rPr lang="en-AU" dirty="0"/>
              <a:t>Visual Place Recognition</a:t>
            </a:r>
          </a:p>
          <a:p>
            <a:pPr lvl="3"/>
            <a:r>
              <a:rPr lang="en-AU" dirty="0"/>
              <a:t>Semantic Information</a:t>
            </a:r>
          </a:p>
          <a:p>
            <a:pPr lvl="2"/>
            <a:r>
              <a:rPr lang="en-AU" dirty="0"/>
              <a:t>Appearance Robust 3-D Relative Pose</a:t>
            </a:r>
          </a:p>
          <a:p>
            <a:pPr lvl="2"/>
            <a:endParaRPr lang="en-AU" dirty="0"/>
          </a:p>
          <a:p>
            <a:r>
              <a:rPr lang="en-AU" dirty="0"/>
              <a:t>Expected Outcome</a:t>
            </a:r>
          </a:p>
          <a:p>
            <a:pPr lvl="1"/>
            <a:r>
              <a:rPr lang="en-AU" dirty="0"/>
              <a:t>3-D Semantically-Interactive Map of Environment</a:t>
            </a:r>
          </a:p>
          <a:p>
            <a:pPr lvl="1"/>
            <a:r>
              <a:rPr lang="en-AU" dirty="0"/>
              <a:t>Semantic Navigation Goals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8DA4EC-5C40-4CD5-AAD2-BEBEDDEC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33</a:t>
            </a:fld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6C1859-926F-4025-876D-69E953D507C7}"/>
              </a:ext>
            </a:extLst>
          </p:cNvPr>
          <p:cNvSpPr txBox="1">
            <a:spLocks/>
          </p:cNvSpPr>
          <p:nvPr/>
        </p:nvSpPr>
        <p:spPr>
          <a:xfrm>
            <a:off x="457199" y="3645024"/>
            <a:ext cx="3290233" cy="31096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58F51FE-8189-49C0-8560-22E81188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2" y="1010719"/>
            <a:ext cx="9113196" cy="587658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An Integrated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CDEAD-DC27-4154-A175-FB63CAF7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71" y="2060848"/>
            <a:ext cx="4370592" cy="2670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09A10-697B-4B7F-953C-226DF579EDA4}"/>
              </a:ext>
            </a:extLst>
          </p:cNvPr>
          <p:cNvSpPr txBox="1"/>
          <p:nvPr/>
        </p:nvSpPr>
        <p:spPr>
          <a:xfrm>
            <a:off x="5357167" y="4737575"/>
            <a:ext cx="273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Oriented Semantic Mapping (Sunderhauf 2017)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2F347-4CE4-4279-9773-43BECFC3EB33}"/>
              </a:ext>
            </a:extLst>
          </p:cNvPr>
          <p:cNvSpPr/>
          <p:nvPr/>
        </p:nvSpPr>
        <p:spPr>
          <a:xfrm>
            <a:off x="307736" y="598845"/>
            <a:ext cx="8559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chemeClr val="accent6"/>
                </a:solidFill>
              </a:rPr>
              <a:t>6-DoF</a:t>
            </a:r>
            <a:r>
              <a:rPr lang="en-AU" sz="2000" b="1" dirty="0"/>
              <a:t> </a:t>
            </a:r>
            <a:r>
              <a:rPr lang="en-AU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semantics-aware</a:t>
            </a:r>
            <a:r>
              <a:rPr lang="en-AU" sz="2000" b="1" dirty="0"/>
              <a:t> </a:t>
            </a:r>
            <a:r>
              <a:rPr lang="en-AU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viewpoint- and condition-invariant </a:t>
            </a:r>
            <a:r>
              <a:rPr lang="en-AU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SLAM system</a:t>
            </a:r>
            <a:endParaRPr lang="en-AU" sz="20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11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5706-A342-43BA-A8F9-090A03BE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620688"/>
            <a:ext cx="8229600" cy="792088"/>
          </a:xfrm>
        </p:spPr>
        <p:txBody>
          <a:bodyPr/>
          <a:lstStyle/>
          <a:p>
            <a:pPr algn="ctr"/>
            <a:r>
              <a:rPr lang="en-AU" dirty="0"/>
              <a:t>Work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346-14B3-4A01-8F26-67D062D9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5432"/>
            <a:ext cx="8579296" cy="4909104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Characterizing System’s Response to Condition and Viewpoint Variations</a:t>
            </a:r>
          </a:p>
          <a:p>
            <a:pPr marL="411480" lvl="1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Performance Evaluation using High-Fidelity Simulation</a:t>
            </a:r>
          </a:p>
          <a:p>
            <a:pPr marL="411480" lvl="1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Accepted at IROS 2016</a:t>
            </a:r>
          </a:p>
          <a:p>
            <a:pPr marL="704088" lvl="2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Skinner, J., Garg, S.,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2000" dirty="0" err="1">
                <a:solidFill>
                  <a:schemeClr val="bg1"/>
                </a:solidFill>
              </a:rPr>
              <a:t>Sünderhauf</a:t>
            </a:r>
            <a:r>
              <a:rPr lang="en-AU" sz="2000" dirty="0">
                <a:solidFill>
                  <a:schemeClr val="bg1"/>
                </a:solidFill>
              </a:rPr>
              <a:t>, N., </a:t>
            </a:r>
            <a:r>
              <a:rPr lang="en-AU" sz="2000" dirty="0" err="1">
                <a:solidFill>
                  <a:schemeClr val="bg1"/>
                </a:solidFill>
              </a:rPr>
              <a:t>Corke</a:t>
            </a:r>
            <a:r>
              <a:rPr lang="en-AU" sz="2000" dirty="0">
                <a:solidFill>
                  <a:schemeClr val="bg1"/>
                </a:solidFill>
              </a:rPr>
              <a:t>, P., </a:t>
            </a:r>
            <a:r>
              <a:rPr lang="en-AU" sz="2000" dirty="0" err="1">
                <a:solidFill>
                  <a:schemeClr val="bg1"/>
                </a:solidFill>
              </a:rPr>
              <a:t>Upcroft</a:t>
            </a:r>
            <a:r>
              <a:rPr lang="en-AU" sz="2000" dirty="0">
                <a:solidFill>
                  <a:schemeClr val="bg1"/>
                </a:solidFill>
              </a:rPr>
              <a:t>, B. and Milford, M.</a:t>
            </a:r>
            <a:br>
              <a:rPr lang="en-AU" sz="2000" dirty="0">
                <a:solidFill>
                  <a:schemeClr val="bg1"/>
                </a:solidFill>
              </a:rPr>
            </a:br>
            <a:endParaRPr lang="en-AU" sz="2000" dirty="0">
              <a:solidFill>
                <a:schemeClr val="bg1"/>
              </a:solidFill>
            </a:endParaRPr>
          </a:p>
          <a:p>
            <a:r>
              <a:rPr lang="en-AU" sz="2400" dirty="0"/>
              <a:t>Adapting to Variations in Environment</a:t>
            </a:r>
          </a:p>
          <a:p>
            <a:pPr marL="411480" lvl="1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Improving Condition-Invariant Place Recognition</a:t>
            </a:r>
          </a:p>
          <a:p>
            <a:pPr marL="411480" lvl="1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Accepted at IROS 2017</a:t>
            </a:r>
          </a:p>
          <a:p>
            <a:pPr marL="704088" lvl="2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Garg, S., Jacobson, A., Kumar, S. and Milford, M.</a:t>
            </a:r>
            <a:br>
              <a:rPr lang="en-AU" sz="2000" dirty="0"/>
            </a:br>
            <a:endParaRPr lang="en-AU" sz="2000" dirty="0"/>
          </a:p>
          <a:p>
            <a:r>
              <a:rPr lang="en-AU" sz="2400" dirty="0"/>
              <a:t>Ego-motion Estimation in Challenging Conditions</a:t>
            </a:r>
          </a:p>
          <a:p>
            <a:pPr marL="411480" lvl="1" indent="0">
              <a:buNone/>
            </a:pPr>
            <a:r>
              <a:rPr lang="en-AU" sz="2000" i="1" dirty="0">
                <a:solidFill>
                  <a:schemeClr val="bg1"/>
                </a:solidFill>
              </a:rPr>
              <a:t>Hybrid</a:t>
            </a:r>
            <a:r>
              <a:rPr lang="en-AU" sz="2000" dirty="0">
                <a:solidFill>
                  <a:schemeClr val="bg1"/>
                </a:solidFill>
              </a:rPr>
              <a:t> Visual Odometry</a:t>
            </a:r>
          </a:p>
          <a:p>
            <a:pPr marL="411480" lvl="1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Improving Place Recognition Using Motion Cues</a:t>
            </a:r>
          </a:p>
          <a:p>
            <a:pPr lvl="1"/>
            <a:endParaRPr lang="en-AU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6CC7E-C32B-49C7-8F85-2799E4A5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683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5706-A342-43BA-A8F9-090A03BE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620688"/>
            <a:ext cx="8229600" cy="792088"/>
          </a:xfrm>
        </p:spPr>
        <p:txBody>
          <a:bodyPr/>
          <a:lstStyle/>
          <a:p>
            <a:pPr algn="ctr"/>
            <a:r>
              <a:rPr lang="en-AU" dirty="0"/>
              <a:t>Work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346-14B3-4A01-8F26-67D062D9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5432"/>
            <a:ext cx="8579296" cy="4909104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Characterizing System’s Response to Condition and Viewpoint Variations</a:t>
            </a:r>
          </a:p>
          <a:p>
            <a:pPr lvl="1"/>
            <a:r>
              <a:rPr lang="en-AU" sz="2200" dirty="0"/>
              <a:t>High-fidelity simulation for evaluating robotic vision performance</a:t>
            </a:r>
          </a:p>
          <a:p>
            <a:pPr lvl="2"/>
            <a:r>
              <a:rPr lang="en-AU" sz="2000" dirty="0"/>
              <a:t>Skinner, J., </a:t>
            </a:r>
            <a:r>
              <a:rPr lang="en-AU" sz="2000" dirty="0">
                <a:solidFill>
                  <a:schemeClr val="accent4"/>
                </a:solidFill>
              </a:rPr>
              <a:t>Garg, S.,</a:t>
            </a:r>
            <a:r>
              <a:rPr lang="en-AU" sz="1800" dirty="0">
                <a:solidFill>
                  <a:schemeClr val="accent4"/>
                </a:solidFill>
              </a:rPr>
              <a:t> </a:t>
            </a:r>
            <a:r>
              <a:rPr lang="en-AU" sz="2000" dirty="0" err="1"/>
              <a:t>Sünderhauf</a:t>
            </a:r>
            <a:r>
              <a:rPr lang="en-AU" sz="2000" dirty="0"/>
              <a:t>, N., </a:t>
            </a:r>
            <a:r>
              <a:rPr lang="en-AU" sz="2000" dirty="0" err="1"/>
              <a:t>Corke</a:t>
            </a:r>
            <a:r>
              <a:rPr lang="en-AU" sz="2000" dirty="0"/>
              <a:t>, P., </a:t>
            </a:r>
            <a:r>
              <a:rPr lang="en-AU" sz="2000" dirty="0" err="1"/>
              <a:t>Upcroft</a:t>
            </a:r>
            <a:r>
              <a:rPr lang="en-AU" sz="2000" dirty="0"/>
              <a:t>, B. and Milford, M.</a:t>
            </a:r>
          </a:p>
          <a:p>
            <a:pPr lvl="2"/>
            <a:r>
              <a:rPr lang="en-AU" sz="2000" dirty="0"/>
              <a:t>Accepted at IROS 2016</a:t>
            </a:r>
          </a:p>
          <a:p>
            <a:pPr lvl="2"/>
            <a:endParaRPr lang="en-AU" sz="2000" dirty="0"/>
          </a:p>
          <a:p>
            <a:r>
              <a:rPr lang="en-AU" sz="2400" dirty="0">
                <a:solidFill>
                  <a:schemeClr val="bg2">
                    <a:lumMod val="90000"/>
                  </a:schemeClr>
                </a:solidFill>
              </a:rPr>
              <a:t>Adapting to Variations in Environment</a:t>
            </a:r>
          </a:p>
          <a:p>
            <a:pPr marL="411480" lvl="1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Improving Condition-Invariant Place Recognition</a:t>
            </a:r>
          </a:p>
          <a:p>
            <a:pPr marL="411480" lvl="1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Accepted at IROS 2017</a:t>
            </a:r>
          </a:p>
          <a:p>
            <a:pPr marL="704088" lvl="2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Garg, S., Jacobson, A., Kumar, S. and Milford, M.</a:t>
            </a:r>
            <a:br>
              <a:rPr lang="en-AU" sz="2000" dirty="0">
                <a:solidFill>
                  <a:schemeClr val="bg2">
                    <a:lumMod val="90000"/>
                  </a:schemeClr>
                </a:solidFill>
              </a:rPr>
            </a:br>
            <a:endParaRPr lang="en-AU" sz="2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AU" sz="2400" dirty="0">
                <a:solidFill>
                  <a:schemeClr val="bg2">
                    <a:lumMod val="90000"/>
                  </a:schemeClr>
                </a:solidFill>
              </a:rPr>
              <a:t>Ego-motion Estimation in Challenging Conditions</a:t>
            </a:r>
          </a:p>
          <a:p>
            <a:pPr marL="411480" lvl="1" indent="0">
              <a:buNone/>
            </a:pPr>
            <a:r>
              <a:rPr lang="en-AU" sz="2000" i="1" dirty="0">
                <a:solidFill>
                  <a:schemeClr val="bg1"/>
                </a:solidFill>
              </a:rPr>
              <a:t>Hybrid</a:t>
            </a:r>
            <a:r>
              <a:rPr lang="en-AU" sz="2000" dirty="0">
                <a:solidFill>
                  <a:schemeClr val="bg1"/>
                </a:solidFill>
              </a:rPr>
              <a:t> Visual Odometry</a:t>
            </a:r>
          </a:p>
          <a:p>
            <a:pPr marL="411480" lvl="1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Improving Place Recognition Using Motion Cues</a:t>
            </a:r>
          </a:p>
          <a:p>
            <a:pPr lvl="1"/>
            <a:endParaRPr lang="en-AU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6CC7E-C32B-49C7-8F85-2799E4A5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4449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BAE6-0C97-494B-B9C1-2FF97AD8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9" y="615357"/>
            <a:ext cx="8229600" cy="81311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Characterizing Visual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6578-ACDC-46BB-B7C8-40C489F7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77" y="1580061"/>
            <a:ext cx="4978896" cy="769915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Performance Evaluation Using High-Fidelity Simulation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2DCFF5-C952-487B-AE2F-10FF1BD2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36</a:t>
            </a:fld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4E2B4-1093-494F-9299-9F80FFE95210}"/>
              </a:ext>
            </a:extLst>
          </p:cNvPr>
          <p:cNvSpPr txBox="1"/>
          <p:nvPr/>
        </p:nvSpPr>
        <p:spPr>
          <a:xfrm>
            <a:off x="4308661" y="6488210"/>
            <a:ext cx="1570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(Skinner 2016)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E0255-265B-42F9-B6F5-8B3B4F5DA23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9" y="2996952"/>
            <a:ext cx="4690864" cy="3421093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BF17165-5460-43C5-AF88-78192C13D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334" y="1788092"/>
            <a:ext cx="2800775" cy="1947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2BBD7A-909F-4B51-B105-A9D7B1F73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154" y="4212429"/>
            <a:ext cx="2717582" cy="2038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25EC1C-97B1-45CD-9BC2-6EDD1D922340}"/>
              </a:ext>
            </a:extLst>
          </p:cNvPr>
          <p:cNvSpPr txBox="1"/>
          <p:nvPr/>
        </p:nvSpPr>
        <p:spPr>
          <a:xfrm>
            <a:off x="6228108" y="3735651"/>
            <a:ext cx="233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 err="1"/>
              <a:t>SeqSLAM</a:t>
            </a:r>
            <a:r>
              <a:rPr lang="en-AU" sz="1400" dirty="0"/>
              <a:t> – Place Recognition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E5B05-2C43-4A6B-B8A9-40030D309EA8}"/>
              </a:ext>
            </a:extLst>
          </p:cNvPr>
          <p:cNvSpPr txBox="1"/>
          <p:nvPr/>
        </p:nvSpPr>
        <p:spPr>
          <a:xfrm>
            <a:off x="6131892" y="6287306"/>
            <a:ext cx="236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ORB-SLAM – Visual SLAM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A5C68-6459-4B87-818F-1E70284B258C}"/>
              </a:ext>
            </a:extLst>
          </p:cNvPr>
          <p:cNvSpPr txBox="1"/>
          <p:nvPr/>
        </p:nvSpPr>
        <p:spPr>
          <a:xfrm>
            <a:off x="937563" y="2534395"/>
            <a:ext cx="180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Viewpoint Varies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58BCB76-2FAA-4308-A439-2E0E15D67CA2}"/>
              </a:ext>
            </a:extLst>
          </p:cNvPr>
          <p:cNvSpPr/>
          <p:nvPr/>
        </p:nvSpPr>
        <p:spPr>
          <a:xfrm>
            <a:off x="2737764" y="2654229"/>
            <a:ext cx="263214" cy="158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A0FD04-EF28-40FC-BF89-4DCE9FEA6463}"/>
              </a:ext>
            </a:extLst>
          </p:cNvPr>
          <p:cNvSpPr txBox="1"/>
          <p:nvPr/>
        </p:nvSpPr>
        <p:spPr>
          <a:xfrm>
            <a:off x="-16308" y="2921061"/>
            <a:ext cx="885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Time of Day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0D1269-3815-43C4-AEA1-6D6F4F7E103A}"/>
              </a:ext>
            </a:extLst>
          </p:cNvPr>
          <p:cNvSpPr/>
          <p:nvPr/>
        </p:nvSpPr>
        <p:spPr>
          <a:xfrm>
            <a:off x="294611" y="3621479"/>
            <a:ext cx="263214" cy="158304"/>
          </a:xfrm>
          <a:prstGeom prst="rightArrow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60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75BA6-32F0-4117-9EA7-B22B71CB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37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6347B9-8B2D-4DC4-A62B-FDE48A62DE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17136"/>
            <a:ext cx="8411547" cy="954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6D5566-21B0-445C-A783-87AEFBA7D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437062"/>
            <a:ext cx="8411547" cy="994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CE7E1C-F1F6-4974-8B70-CED42DEB5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87" y="1124744"/>
            <a:ext cx="3546237" cy="2659678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664F90F-1758-4DD7-8CE8-F330087C5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77" y="1580061"/>
            <a:ext cx="5032219" cy="2348377"/>
          </a:xfrm>
        </p:spPr>
        <p:txBody>
          <a:bodyPr>
            <a:normAutofit/>
          </a:bodyPr>
          <a:lstStyle/>
          <a:p>
            <a:r>
              <a:rPr lang="en-AU" dirty="0"/>
              <a:t>Performance Comparison</a:t>
            </a:r>
          </a:p>
          <a:p>
            <a:pPr lvl="1"/>
            <a:r>
              <a:rPr lang="en-AU" dirty="0"/>
              <a:t>Real vs Simulated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B64D2-11C8-4010-B628-AC2C3FFDEB95}"/>
              </a:ext>
            </a:extLst>
          </p:cNvPr>
          <p:cNvSpPr txBox="1"/>
          <p:nvPr/>
        </p:nvSpPr>
        <p:spPr>
          <a:xfrm>
            <a:off x="332274" y="4942775"/>
            <a:ext cx="71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2"/>
                </a:solidFill>
              </a:rPr>
              <a:t>Real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EF21D-AA6C-47FE-A638-92CB9B1F154C}"/>
              </a:ext>
            </a:extLst>
          </p:cNvPr>
          <p:cNvSpPr txBox="1"/>
          <p:nvPr/>
        </p:nvSpPr>
        <p:spPr>
          <a:xfrm>
            <a:off x="341377" y="6403173"/>
            <a:ext cx="11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2"/>
                </a:solidFill>
              </a:rPr>
              <a:t>Simulated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742C01-A216-453B-A06D-B98EADAD70EB}"/>
              </a:ext>
            </a:extLst>
          </p:cNvPr>
          <p:cNvSpPr txBox="1"/>
          <p:nvPr/>
        </p:nvSpPr>
        <p:spPr>
          <a:xfrm>
            <a:off x="314018" y="3621584"/>
            <a:ext cx="22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4"/>
                </a:solidFill>
              </a:rPr>
              <a:t>Lateral Camera Offset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A3561F-E505-4AD7-88D8-214C1D169ACA}"/>
              </a:ext>
            </a:extLst>
          </p:cNvPr>
          <p:cNvSpPr/>
          <p:nvPr/>
        </p:nvSpPr>
        <p:spPr>
          <a:xfrm>
            <a:off x="2527817" y="3742475"/>
            <a:ext cx="263214" cy="158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63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5706-A342-43BA-A8F9-090A03BE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620688"/>
            <a:ext cx="8229600" cy="792088"/>
          </a:xfrm>
        </p:spPr>
        <p:txBody>
          <a:bodyPr/>
          <a:lstStyle/>
          <a:p>
            <a:pPr algn="ctr"/>
            <a:r>
              <a:rPr lang="en-AU" dirty="0"/>
              <a:t>Work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346-14B3-4A01-8F26-67D062D9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5432"/>
            <a:ext cx="8579296" cy="4909104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>
                <a:solidFill>
                  <a:schemeClr val="bg2">
                    <a:lumMod val="90000"/>
                  </a:schemeClr>
                </a:solidFill>
              </a:rPr>
              <a:t>Characterizing System’s Response to Condition and Viewpoint Variations</a:t>
            </a:r>
          </a:p>
          <a:p>
            <a:pPr lvl="1"/>
            <a:r>
              <a:rPr lang="en-AU" sz="2200" dirty="0">
                <a:solidFill>
                  <a:schemeClr val="bg2">
                    <a:lumMod val="90000"/>
                  </a:schemeClr>
                </a:solidFill>
              </a:rPr>
              <a:t>High-fidelity simulation for evaluating robotic vision performance</a:t>
            </a:r>
          </a:p>
          <a:p>
            <a:pPr lvl="2"/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Skinner, J., Garg, S.,</a:t>
            </a:r>
            <a:r>
              <a:rPr lang="en-AU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2">
                    <a:lumMod val="90000"/>
                  </a:schemeClr>
                </a:solidFill>
              </a:rPr>
              <a:t>Sünderhauf</a:t>
            </a:r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, N., </a:t>
            </a:r>
            <a:r>
              <a:rPr lang="en-AU" sz="2000" dirty="0" err="1">
                <a:solidFill>
                  <a:schemeClr val="bg2">
                    <a:lumMod val="90000"/>
                  </a:schemeClr>
                </a:solidFill>
              </a:rPr>
              <a:t>Corke</a:t>
            </a:r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, P., </a:t>
            </a:r>
            <a:r>
              <a:rPr lang="en-AU" sz="2000" dirty="0" err="1">
                <a:solidFill>
                  <a:schemeClr val="bg2">
                    <a:lumMod val="90000"/>
                  </a:schemeClr>
                </a:solidFill>
              </a:rPr>
              <a:t>Upcroft</a:t>
            </a:r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, B. and Milford, M.</a:t>
            </a:r>
          </a:p>
          <a:p>
            <a:pPr lvl="2"/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Accepted at IROS 2016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/>
              <a:t>Adapting to Variations in Environment</a:t>
            </a:r>
          </a:p>
          <a:p>
            <a:pPr lvl="1"/>
            <a:r>
              <a:rPr lang="en-US" sz="2000" dirty="0"/>
              <a:t>Improving Condition- and Environment-Invariant Place Recognition with Semantic Place Categorization</a:t>
            </a:r>
          </a:p>
          <a:p>
            <a:pPr lvl="2"/>
            <a:r>
              <a:rPr lang="en-AU" sz="2000" dirty="0">
                <a:solidFill>
                  <a:schemeClr val="accent4"/>
                </a:solidFill>
              </a:rPr>
              <a:t>Garg, S., </a:t>
            </a:r>
            <a:r>
              <a:rPr lang="en-AU" sz="2000" dirty="0"/>
              <a:t>Jacobson, A., Kumar, S. and Milford, M.</a:t>
            </a:r>
          </a:p>
          <a:p>
            <a:pPr lvl="2"/>
            <a:r>
              <a:rPr lang="en-AU" sz="2000" dirty="0"/>
              <a:t>Accepted at IROS 2017</a:t>
            </a:r>
          </a:p>
          <a:p>
            <a:pPr lvl="2"/>
            <a:endParaRPr lang="en-AU" sz="2000" dirty="0"/>
          </a:p>
          <a:p>
            <a:r>
              <a:rPr lang="en-AU" sz="2400" dirty="0">
                <a:solidFill>
                  <a:schemeClr val="bg2">
                    <a:lumMod val="90000"/>
                  </a:schemeClr>
                </a:solidFill>
              </a:rPr>
              <a:t>Ego-motion Estimation in Challenging Conditions</a:t>
            </a:r>
          </a:p>
          <a:p>
            <a:pPr marL="411480" lvl="1" indent="0">
              <a:buNone/>
            </a:pPr>
            <a:r>
              <a:rPr lang="en-AU" sz="2000" i="1" dirty="0">
                <a:solidFill>
                  <a:schemeClr val="bg1"/>
                </a:solidFill>
              </a:rPr>
              <a:t>Hybrid</a:t>
            </a:r>
            <a:r>
              <a:rPr lang="en-AU" sz="2000" dirty="0">
                <a:solidFill>
                  <a:schemeClr val="bg1"/>
                </a:solidFill>
              </a:rPr>
              <a:t> Visual Odometry</a:t>
            </a:r>
          </a:p>
          <a:p>
            <a:pPr marL="411480" lvl="1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Improving Place Recognition Using Motion Cues</a:t>
            </a:r>
          </a:p>
          <a:p>
            <a:pPr lvl="1"/>
            <a:endParaRPr lang="en-AU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6CC7E-C32B-49C7-8F85-2799E4A5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4581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822C-CB3B-493A-9BBB-8ABE2BD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7912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Adapting to Variations In Environment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5393984-E4BC-40AC-8F34-BEF6CDD34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520" y="1893340"/>
            <a:ext cx="2913480" cy="1103612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Semantic Place Categorization</a:t>
            </a:r>
          </a:p>
          <a:p>
            <a:pPr lvl="1"/>
            <a:r>
              <a:rPr lang="en-AU" dirty="0"/>
              <a:t>Using Places-CNN</a:t>
            </a:r>
          </a:p>
          <a:p>
            <a:pPr marL="704088" lvl="2" indent="0">
              <a:buNone/>
            </a:pPr>
            <a:r>
              <a:rPr lang="en-AU" dirty="0"/>
              <a:t>(Zhou 2014)</a:t>
            </a:r>
          </a:p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2695A-121F-4F35-BB64-9CDBB920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39</a:t>
            </a:fld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2A08-AF6A-4E95-9980-DA2987747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5963317" cy="4472488"/>
          </a:xfrm>
          <a:prstGeom prst="rect">
            <a:avLst/>
          </a:prstGeom>
        </p:spPr>
      </p:pic>
      <p:pic>
        <p:nvPicPr>
          <p:cNvPr id="13" name="indoor-outdoor-2-mod-places_labels">
            <a:hlinkClick r:id="" action="ppaction://media"/>
            <a:extLst>
              <a:ext uri="{FF2B5EF4-FFF2-40B4-BE49-F238E27FC236}">
                <a16:creationId xmlns:a16="http://schemas.microsoft.com/office/drawing/2014/main" id="{8DC39C1D-CF71-4976-B40F-70180875D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t="17585" b="1"/>
          <a:stretch/>
        </p:blipFill>
        <p:spPr>
          <a:xfrm>
            <a:off x="6222798" y="3140968"/>
            <a:ext cx="2719010" cy="1493912"/>
          </a:xfrm>
          <a:prstGeom prst="rect">
            <a:avLst/>
          </a:prstGeom>
        </p:spPr>
      </p:pic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8AD86164-560E-4015-9046-07842D5D0C21}"/>
              </a:ext>
            </a:extLst>
          </p:cNvPr>
          <p:cNvSpPr txBox="1">
            <a:spLocks/>
          </p:cNvSpPr>
          <p:nvPr/>
        </p:nvSpPr>
        <p:spPr>
          <a:xfrm>
            <a:off x="6444208" y="4943610"/>
            <a:ext cx="2913480" cy="11036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Label</a:t>
            </a:r>
          </a:p>
          <a:p>
            <a:pPr lvl="1"/>
            <a:r>
              <a:rPr lang="en-AU" dirty="0"/>
              <a:t>0 - Outdoor</a:t>
            </a:r>
          </a:p>
          <a:p>
            <a:pPr lvl="1"/>
            <a:r>
              <a:rPr lang="en-AU" dirty="0"/>
              <a:t>2 - Indoor</a:t>
            </a:r>
          </a:p>
        </p:txBody>
      </p:sp>
    </p:spTree>
    <p:extLst>
      <p:ext uri="{BB962C8B-B14F-4D97-AF65-F5344CB8AC3E}">
        <p14:creationId xmlns:p14="http://schemas.microsoft.com/office/powerpoint/2010/main" val="37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4197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SLAM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Simultaneous Localization and Mapping</a:t>
            </a:r>
          </a:p>
          <a:p>
            <a:pPr lvl="1"/>
            <a:r>
              <a:rPr lang="en-AU" dirty="0"/>
              <a:t>Realize Landmarks in Environment</a:t>
            </a:r>
          </a:p>
          <a:p>
            <a:pPr lvl="1"/>
            <a:r>
              <a:rPr lang="en-AU" dirty="0"/>
              <a:t>Localize in Map</a:t>
            </a:r>
          </a:p>
          <a:p>
            <a:endParaRPr lang="en-AU" dirty="0"/>
          </a:p>
          <a:p>
            <a:r>
              <a:rPr lang="en-AU" dirty="0"/>
              <a:t>Approach</a:t>
            </a:r>
          </a:p>
          <a:p>
            <a:pPr lvl="1"/>
            <a:r>
              <a:rPr lang="en-AU" dirty="0"/>
              <a:t>Using Sensors like Laser Ranger</a:t>
            </a:r>
          </a:p>
          <a:p>
            <a:pPr marL="411480" lvl="1" indent="0">
              <a:buNone/>
            </a:pPr>
            <a:br>
              <a:rPr lang="en-AU" dirty="0"/>
            </a:br>
            <a:r>
              <a:rPr lang="en-AU" dirty="0"/>
              <a:t>Alternative:</a:t>
            </a:r>
          </a:p>
          <a:p>
            <a:pPr lvl="1"/>
            <a:r>
              <a:rPr lang="en-AU" dirty="0"/>
              <a:t>Camera</a:t>
            </a:r>
          </a:p>
          <a:p>
            <a:pPr lvl="2"/>
            <a:r>
              <a:rPr lang="en-AU" dirty="0"/>
              <a:t>Information-Rich</a:t>
            </a:r>
          </a:p>
          <a:p>
            <a:pPr lvl="2"/>
            <a:r>
              <a:rPr lang="en-AU" dirty="0"/>
              <a:t>Easy Access</a:t>
            </a:r>
          </a:p>
          <a:p>
            <a:pPr lvl="2"/>
            <a:r>
              <a:rPr lang="en-AU" dirty="0"/>
              <a:t>Inexpensive</a:t>
            </a:r>
          </a:p>
          <a:p>
            <a:endParaRPr lang="en-AU" dirty="0"/>
          </a:p>
          <a:p>
            <a:r>
              <a:rPr lang="en-AU" dirty="0"/>
              <a:t>Visual SLAM</a:t>
            </a:r>
          </a:p>
          <a:p>
            <a:pPr lvl="2"/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6948F-61A1-4FFF-904B-2CA9D02F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244E5E-971C-4AF7-AABE-360A23C1F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07537"/>
            <a:ext cx="2667000" cy="266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341ED3-25B5-44DF-B936-33BBCC7CBBB6}"/>
              </a:ext>
            </a:extLst>
          </p:cNvPr>
          <p:cNvSpPr txBox="1"/>
          <p:nvPr/>
        </p:nvSpPr>
        <p:spPr>
          <a:xfrm>
            <a:off x="5593421" y="5214615"/>
            <a:ext cx="351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Hokuyo Scanning Laser Rangefinder </a:t>
            </a:r>
            <a:r>
              <a:rPr lang="en-AU" sz="1200" dirty="0"/>
              <a:t>[1]</a:t>
            </a:r>
            <a:endParaRPr lang="en-A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55A85-2DCF-43C3-87EC-F01587925AB2}"/>
              </a:ext>
            </a:extLst>
          </p:cNvPr>
          <p:cNvSpPr txBox="1"/>
          <p:nvPr/>
        </p:nvSpPr>
        <p:spPr>
          <a:xfrm>
            <a:off x="0" y="6554460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[1] https://www.hokuyo-aut.jp/search/single.php?serial=167</a:t>
            </a:r>
          </a:p>
          <a:p>
            <a:endParaRPr lang="en-AU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C48BA1-D429-457D-B9C0-E68B61913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48" y="2369842"/>
            <a:ext cx="3188988" cy="27390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7EB4A8-2C6F-43FA-9BD0-68212F28EDAD}"/>
              </a:ext>
            </a:extLst>
          </p:cNvPr>
          <p:cNvSpPr txBox="1"/>
          <p:nvPr/>
        </p:nvSpPr>
        <p:spPr>
          <a:xfrm>
            <a:off x="6548986" y="5117062"/>
            <a:ext cx="158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Logitech C170 </a:t>
            </a:r>
            <a:r>
              <a:rPr lang="en-AU" sz="1400" dirty="0"/>
              <a:t>[2]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A048DA-C78E-41EB-94C6-2BE19A26F44C}"/>
              </a:ext>
            </a:extLst>
          </p:cNvPr>
          <p:cNvSpPr txBox="1"/>
          <p:nvPr/>
        </p:nvSpPr>
        <p:spPr>
          <a:xfrm>
            <a:off x="0" y="6563708"/>
            <a:ext cx="6336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[2] https://www.logitech.com/en-au/product/webcam-c170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742996-443A-4A1F-BB5B-4E10D4730C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04157"/>
            <a:ext cx="2732049" cy="2589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4A6409-780B-4872-A5EC-12D1722EB926}"/>
              </a:ext>
            </a:extLst>
          </p:cNvPr>
          <p:cNvSpPr txBox="1"/>
          <p:nvPr/>
        </p:nvSpPr>
        <p:spPr>
          <a:xfrm>
            <a:off x="6019800" y="5051480"/>
            <a:ext cx="245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Motorola Moto G4 Play </a:t>
            </a:r>
            <a:r>
              <a:rPr lang="en-AU" sz="1200" dirty="0"/>
              <a:t>[3]</a:t>
            </a:r>
            <a:endParaRPr lang="en-AU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92FDE-282D-4323-9F2D-867A86D7F9EB}"/>
              </a:ext>
            </a:extLst>
          </p:cNvPr>
          <p:cNvSpPr txBox="1"/>
          <p:nvPr/>
        </p:nvSpPr>
        <p:spPr>
          <a:xfrm>
            <a:off x="0" y="6563708"/>
            <a:ext cx="3500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[3] https://www.motorola.com.au/products/moto-g-play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C0C08-AC43-4DCF-9ADF-CF54E2466DCC}"/>
              </a:ext>
            </a:extLst>
          </p:cNvPr>
          <p:cNvSpPr txBox="1"/>
          <p:nvPr/>
        </p:nvSpPr>
        <p:spPr>
          <a:xfrm>
            <a:off x="195430" y="6572956"/>
            <a:ext cx="3987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https://au.mathworks.com/help/physmod/sm/ref/6dofjoint.html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7BCA0C-6D8F-4A43-9E40-219B8237CD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 t="27185" r="3179" b="8620"/>
          <a:stretch/>
        </p:blipFill>
        <p:spPr>
          <a:xfrm>
            <a:off x="1259632" y="2859937"/>
            <a:ext cx="6624736" cy="30878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FD7004-DA4F-440B-B698-1BEB5E212C2D}"/>
              </a:ext>
            </a:extLst>
          </p:cNvPr>
          <p:cNvSpPr txBox="1"/>
          <p:nvPr/>
        </p:nvSpPr>
        <p:spPr>
          <a:xfrm>
            <a:off x="2897814" y="6023029"/>
            <a:ext cx="334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Turtlebot</a:t>
            </a:r>
            <a:r>
              <a:rPr lang="en-AU" dirty="0"/>
              <a:t> in Gazebo Simulator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DF1E2-3811-48A0-AA83-96739B7C94FA}"/>
              </a:ext>
            </a:extLst>
          </p:cNvPr>
          <p:cNvSpPr txBox="1"/>
          <p:nvPr/>
        </p:nvSpPr>
        <p:spPr>
          <a:xfrm>
            <a:off x="195430" y="6430989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http://babel.isa.uma.es/crumb/index.php/2016/03/10/how-to-simulate-turtlebot-in-rosgazebo/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C13AF2-3242-47C5-B1CA-713A858DBA57}"/>
              </a:ext>
            </a:extLst>
          </p:cNvPr>
          <p:cNvSpPr txBox="1"/>
          <p:nvPr/>
        </p:nvSpPr>
        <p:spPr>
          <a:xfrm>
            <a:off x="4711414" y="5234818"/>
            <a:ext cx="80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Robot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DE190C-32E0-42FB-91D1-E3B38BEB5501}"/>
              </a:ext>
            </a:extLst>
          </p:cNvPr>
          <p:cNvSpPr txBox="1"/>
          <p:nvPr/>
        </p:nvSpPr>
        <p:spPr>
          <a:xfrm>
            <a:off x="1692666" y="3284984"/>
            <a:ext cx="14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Landmarks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1380FC3-6E44-40CF-B1D0-7E8B0168D11B}"/>
              </a:ext>
            </a:extLst>
          </p:cNvPr>
          <p:cNvSpPr/>
          <p:nvPr/>
        </p:nvSpPr>
        <p:spPr>
          <a:xfrm rot="5064968">
            <a:off x="1835696" y="3698715"/>
            <a:ext cx="353510" cy="17224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AB20114-73E7-462C-961D-B637E815BCB0}"/>
              </a:ext>
            </a:extLst>
          </p:cNvPr>
          <p:cNvSpPr/>
          <p:nvPr/>
        </p:nvSpPr>
        <p:spPr>
          <a:xfrm rot="3372137">
            <a:off x="2395722" y="3866665"/>
            <a:ext cx="632238" cy="1691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2C45B4-C48F-49CA-A2EE-8538D6E1054E}"/>
              </a:ext>
            </a:extLst>
          </p:cNvPr>
          <p:cNvSpPr/>
          <p:nvPr/>
        </p:nvSpPr>
        <p:spPr>
          <a:xfrm rot="21358189">
            <a:off x="2906764" y="3385634"/>
            <a:ext cx="543843" cy="17568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6157A-D2ED-46EA-954D-79650E9EFB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6" t="16647" r="30139" b="29145"/>
          <a:stretch/>
        </p:blipFill>
        <p:spPr>
          <a:xfrm>
            <a:off x="4480080" y="3939293"/>
            <a:ext cx="1348032" cy="13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6" grpId="0"/>
      <p:bldP spid="16" grpId="1"/>
      <p:bldP spid="17" grpId="0"/>
      <p:bldP spid="17" grpId="1"/>
      <p:bldP spid="20" grpId="0"/>
      <p:bldP spid="20" grpId="1"/>
      <p:bldP spid="21" grpId="0"/>
      <p:bldP spid="21" grpId="1"/>
      <p:bldP spid="18" grpId="1"/>
      <p:bldP spid="18" grpId="2"/>
      <p:bldP spid="14" grpId="0"/>
      <p:bldP spid="14" grpId="1"/>
      <p:bldP spid="22" grpId="0"/>
      <p:bldP spid="22" grpId="1"/>
      <p:bldP spid="23" grpId="0"/>
      <p:bldP spid="23" grpId="1"/>
      <p:bldP spid="24" grpId="0"/>
      <p:bldP spid="24" grpId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69A36-FB12-41D7-97B8-B3A61F85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58F5935-5F7A-46B1-994D-014F0D0DEA07}" type="slidenum">
              <a:rPr lang="en-AU" smtClean="0"/>
              <a:t>40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B1EF2-6EF6-4682-94E7-23B54744F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06" y="620688"/>
            <a:ext cx="7104790" cy="53285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3534A6-3B76-4825-96D2-1DB17527ECF8}"/>
              </a:ext>
            </a:extLst>
          </p:cNvPr>
          <p:cNvSpPr/>
          <p:nvPr/>
        </p:nvSpPr>
        <p:spPr>
          <a:xfrm>
            <a:off x="6660232" y="1916832"/>
            <a:ext cx="1414932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BA9470-53DB-41C4-BDDA-B1465FBC2DCA}"/>
              </a:ext>
            </a:extLst>
          </p:cNvPr>
          <p:cNvSpPr/>
          <p:nvPr/>
        </p:nvSpPr>
        <p:spPr>
          <a:xfrm>
            <a:off x="5050828" y="5445224"/>
            <a:ext cx="295232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624B8E-3CEA-4DB9-AF83-C9B18C8AFF5C}"/>
              </a:ext>
            </a:extLst>
          </p:cNvPr>
          <p:cNvSpPr/>
          <p:nvPr/>
        </p:nvSpPr>
        <p:spPr>
          <a:xfrm>
            <a:off x="1234404" y="1556792"/>
            <a:ext cx="1512168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1767F-95C1-4DDC-92C4-BAC2FCE70125}"/>
              </a:ext>
            </a:extLst>
          </p:cNvPr>
          <p:cNvSpPr txBox="1"/>
          <p:nvPr/>
        </p:nvSpPr>
        <p:spPr>
          <a:xfrm>
            <a:off x="2559234" y="5778688"/>
            <a:ext cx="3709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Image Matching Cost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Two Traverses of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SeqSLAM</a:t>
            </a:r>
            <a:r>
              <a:rPr lang="en-AU" dirty="0"/>
              <a:t> </a:t>
            </a:r>
            <a:r>
              <a:rPr lang="en-AU" sz="1400" dirty="0"/>
              <a:t>(Milford 2012)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943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12AD0-F90F-4211-9BD0-13C8EF0F3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18382" b="69763"/>
          <a:stretch/>
        </p:blipFill>
        <p:spPr>
          <a:xfrm>
            <a:off x="971599" y="3501007"/>
            <a:ext cx="7456027" cy="460969"/>
          </a:xfrm>
          <a:ln w="19050"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B96AAB-8173-4F1F-A746-5D61FFD1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41</a:t>
            </a:fld>
            <a:endParaRPr lang="en-AU" dirty="0"/>
          </a:p>
        </p:txBody>
      </p:sp>
      <p:pic>
        <p:nvPicPr>
          <p:cNvPr id="6" name="round-1">
            <a:hlinkClick r:id="" action="ppaction://media"/>
            <a:extLst>
              <a:ext uri="{FF2B5EF4-FFF2-40B4-BE49-F238E27FC236}">
                <a16:creationId xmlns:a16="http://schemas.microsoft.com/office/drawing/2014/main" id="{0A5D1E0B-557D-4550-9488-250678CEFC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44468"/>
                </p14:media>
              </p:ext>
            </p:extLst>
          </p:nvPr>
        </p:nvPicPr>
        <p:blipFill rotWithShape="1">
          <a:blip r:embed="rId6">
            <a:lum bright="40000"/>
          </a:blip>
          <a:srcRect t="1" b="2432"/>
          <a:stretch>
            <a:fillRect/>
          </a:stretch>
        </p:blipFill>
        <p:spPr>
          <a:xfrm>
            <a:off x="3499370" y="1124291"/>
            <a:ext cx="2231301" cy="1224590"/>
          </a:xfrm>
          <a:prstGeom prst="rect">
            <a:avLst/>
          </a:prstGeom>
        </p:spPr>
      </p:pic>
      <p:pic>
        <p:nvPicPr>
          <p:cNvPr id="12" name="round-3">
            <a:hlinkClick r:id="" action="ppaction://media"/>
            <a:extLst>
              <a:ext uri="{FF2B5EF4-FFF2-40B4-BE49-F238E27FC236}">
                <a16:creationId xmlns:a16="http://schemas.microsoft.com/office/drawing/2014/main" id="{145D4F46-DD59-4A9F-B127-BD8450237F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3">
                  <p14:trim st="47110"/>
                </p14:media>
              </p:ext>
            </p:extLst>
          </p:nvPr>
        </p:nvPicPr>
        <p:blipFill rotWithShape="1">
          <a:blip r:embed="rId7">
            <a:lum bright="40000"/>
          </a:blip>
          <a:srcRect b="2431"/>
          <a:stretch>
            <a:fillRect/>
          </a:stretch>
        </p:blipFill>
        <p:spPr>
          <a:xfrm>
            <a:off x="6379690" y="1124290"/>
            <a:ext cx="2231301" cy="1224591"/>
          </a:xfrm>
          <a:prstGeom prst="rect">
            <a:avLst/>
          </a:prstGeom>
        </p:spPr>
      </p:pic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97894FB9-649B-4BD9-9A1D-9906880A606D}"/>
              </a:ext>
            </a:extLst>
          </p:cNvPr>
          <p:cNvSpPr txBox="1">
            <a:spLocks/>
          </p:cNvSpPr>
          <p:nvPr/>
        </p:nvSpPr>
        <p:spPr>
          <a:xfrm>
            <a:off x="107504" y="1153703"/>
            <a:ext cx="3137167" cy="11036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Parking Lot Data</a:t>
            </a:r>
          </a:p>
          <a:p>
            <a:pPr lvl="1"/>
            <a:r>
              <a:rPr lang="en-AU" dirty="0"/>
              <a:t>From Basement to Open Parking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6DA96-DE66-4254-9F67-479F22499F72}"/>
              </a:ext>
            </a:extLst>
          </p:cNvPr>
          <p:cNvSpPr txBox="1"/>
          <p:nvPr/>
        </p:nvSpPr>
        <p:spPr>
          <a:xfrm>
            <a:off x="3838726" y="23394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Day Traverse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B111A-E25C-423B-BEEB-725868ED8309}"/>
              </a:ext>
            </a:extLst>
          </p:cNvPr>
          <p:cNvSpPr txBox="1"/>
          <p:nvPr/>
        </p:nvSpPr>
        <p:spPr>
          <a:xfrm>
            <a:off x="6683516" y="232781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Night Traverse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06712907-2E20-4C1E-BB2C-251C49E09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" y="2780928"/>
            <a:ext cx="7776864" cy="38884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771AFB-3355-47A5-B874-3999870BD9CB}"/>
              </a:ext>
            </a:extLst>
          </p:cNvPr>
          <p:cNvSpPr/>
          <p:nvPr/>
        </p:nvSpPr>
        <p:spPr>
          <a:xfrm>
            <a:off x="654616" y="2780928"/>
            <a:ext cx="7776864" cy="3888432"/>
          </a:xfrm>
          <a:prstGeom prst="rect">
            <a:avLst/>
          </a:prstGeom>
          <a:blipFill dpi="0" rotWithShape="1">
            <a:blip r:embed="rId5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7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2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5706-A342-43BA-A8F9-090A03BE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620688"/>
            <a:ext cx="8229600" cy="792088"/>
          </a:xfrm>
        </p:spPr>
        <p:txBody>
          <a:bodyPr/>
          <a:lstStyle/>
          <a:p>
            <a:pPr algn="ctr"/>
            <a:r>
              <a:rPr lang="en-AU" dirty="0"/>
              <a:t>Work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346-14B3-4A01-8F26-67D062D9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5432"/>
            <a:ext cx="8579296" cy="4909104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>
                <a:solidFill>
                  <a:schemeClr val="bg2">
                    <a:lumMod val="90000"/>
                  </a:schemeClr>
                </a:solidFill>
              </a:rPr>
              <a:t>Characterizing System’s Response to Condition and Viewpoint Variations</a:t>
            </a:r>
          </a:p>
          <a:p>
            <a:pPr lvl="1"/>
            <a:r>
              <a:rPr lang="en-AU" sz="2200" dirty="0">
                <a:solidFill>
                  <a:schemeClr val="bg2">
                    <a:lumMod val="90000"/>
                  </a:schemeClr>
                </a:solidFill>
              </a:rPr>
              <a:t>High-fidelity simulation for evaluating robotic vision performance</a:t>
            </a:r>
          </a:p>
          <a:p>
            <a:pPr lvl="2"/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Skinner, J., Garg, S.,</a:t>
            </a:r>
            <a:r>
              <a:rPr lang="en-AU" sz="18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2">
                    <a:lumMod val="90000"/>
                  </a:schemeClr>
                </a:solidFill>
              </a:rPr>
              <a:t>Sünderhauf</a:t>
            </a:r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, N., </a:t>
            </a:r>
            <a:r>
              <a:rPr lang="en-AU" sz="2000" dirty="0" err="1">
                <a:solidFill>
                  <a:schemeClr val="bg2">
                    <a:lumMod val="90000"/>
                  </a:schemeClr>
                </a:solidFill>
              </a:rPr>
              <a:t>Corke</a:t>
            </a:r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, P., </a:t>
            </a:r>
            <a:r>
              <a:rPr lang="en-AU" sz="2000" dirty="0" err="1">
                <a:solidFill>
                  <a:schemeClr val="bg2">
                    <a:lumMod val="90000"/>
                  </a:schemeClr>
                </a:solidFill>
              </a:rPr>
              <a:t>Upcroft</a:t>
            </a:r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, B. and Milford, M.</a:t>
            </a:r>
          </a:p>
          <a:p>
            <a:pPr lvl="2"/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Accepted at IROS 2016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2">
                    <a:lumMod val="90000"/>
                  </a:schemeClr>
                </a:solidFill>
              </a:rPr>
              <a:t>Adapting to Variations in Environment</a:t>
            </a:r>
          </a:p>
          <a:p>
            <a:pPr lvl="1"/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Improving Condition- and Environment-Invariant Place Recognition with Semantic Place Categorization</a:t>
            </a:r>
          </a:p>
          <a:p>
            <a:pPr lvl="2"/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Garg, S., Jacobson, A., Kumar, S. and Milford, M.</a:t>
            </a:r>
          </a:p>
          <a:p>
            <a:pPr lvl="2"/>
            <a:r>
              <a:rPr lang="en-AU" sz="2000" dirty="0">
                <a:solidFill>
                  <a:schemeClr val="bg2">
                    <a:lumMod val="90000"/>
                  </a:schemeClr>
                </a:solidFill>
              </a:rPr>
              <a:t>Accepted at IROS 2017</a:t>
            </a:r>
          </a:p>
          <a:p>
            <a:pPr lvl="2"/>
            <a:endParaRPr lang="en-AU" sz="2000" dirty="0"/>
          </a:p>
          <a:p>
            <a:r>
              <a:rPr lang="en-AU" sz="2400" dirty="0"/>
              <a:t>Ego-motion Estimation in Challenging Conditions</a:t>
            </a:r>
          </a:p>
          <a:p>
            <a:pPr lvl="1"/>
            <a:r>
              <a:rPr lang="en-AU" sz="2000" i="1" dirty="0"/>
              <a:t>Hybrid</a:t>
            </a:r>
            <a:r>
              <a:rPr lang="en-AU" sz="2000" dirty="0"/>
              <a:t> Visual Odometry</a:t>
            </a:r>
          </a:p>
          <a:p>
            <a:pPr lvl="1"/>
            <a:r>
              <a:rPr lang="en-AU" sz="2000" dirty="0"/>
              <a:t>Improving Place Recognition Using Motion Cues</a:t>
            </a:r>
          </a:p>
          <a:p>
            <a:pPr lvl="1"/>
            <a:endParaRPr lang="en-AU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6CC7E-C32B-49C7-8F85-2799E4A5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624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7F2DB-3840-46F7-8017-5192E8E1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11" y="2579518"/>
            <a:ext cx="3998621" cy="2665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0595F-1373-4366-9AF4-B15BA8CD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87" y="632895"/>
            <a:ext cx="8229600" cy="1066800"/>
          </a:xfrm>
        </p:spPr>
        <p:txBody>
          <a:bodyPr>
            <a:normAutofit/>
          </a:bodyPr>
          <a:lstStyle/>
          <a:p>
            <a:r>
              <a:rPr lang="en-AU" dirty="0"/>
              <a:t>Ego-motion for Challenging Conditions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37679-62A5-44A8-B488-0E06E0B8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43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292F94-B1C5-4839-B594-E0D128D4B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12718"/>
            <a:ext cx="4725144" cy="4725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0176F0-ACDC-4936-91F7-C0F400D696B4}"/>
              </a:ext>
            </a:extLst>
          </p:cNvPr>
          <p:cNvSpPr txBox="1"/>
          <p:nvPr/>
        </p:nvSpPr>
        <p:spPr>
          <a:xfrm>
            <a:off x="1187624" y="605319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Self-Similarity Matrix</a:t>
            </a:r>
          </a:p>
        </p:txBody>
      </p:sp>
    </p:spTree>
    <p:extLst>
      <p:ext uri="{BB962C8B-B14F-4D97-AF65-F5344CB8AC3E}">
        <p14:creationId xmlns:p14="http://schemas.microsoft.com/office/powerpoint/2010/main" val="235982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DE8D52F-49A2-489F-9222-78C33BB15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94360"/>
            <a:ext cx="4896544" cy="48965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50887-70A9-4716-BA2E-E74ACD06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44</a:t>
            </a:fld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D2C31D-E062-4E31-9B77-DD7C4663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5390904"/>
            <a:ext cx="8613208" cy="1273328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Hybrid Visual Odometry System</a:t>
            </a:r>
          </a:p>
          <a:p>
            <a:pPr lvl="1"/>
            <a:r>
              <a:rPr lang="en-AU" dirty="0"/>
              <a:t>Supplement state-of-the-art system</a:t>
            </a:r>
          </a:p>
          <a:p>
            <a:pPr lvl="2"/>
            <a:r>
              <a:rPr lang="en-AU" dirty="0"/>
              <a:t>Adapt System Parameters</a:t>
            </a:r>
            <a:endParaRPr lang="en-AU" b="1" dirty="0"/>
          </a:p>
          <a:p>
            <a:pPr lvl="2"/>
            <a:r>
              <a:rPr lang="en-AU" dirty="0"/>
              <a:t>Improve Place Recognition</a:t>
            </a:r>
          </a:p>
          <a:p>
            <a:pPr lvl="1"/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18615F-2FBA-4292-B93B-F31B99CA74E6}"/>
              </a:ext>
            </a:extLst>
          </p:cNvPr>
          <p:cNvSpPr txBox="1"/>
          <p:nvPr/>
        </p:nvSpPr>
        <p:spPr>
          <a:xfrm>
            <a:off x="5580112" y="119675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accent1"/>
                </a:solidFill>
              </a:rPr>
              <a:t>Ground Truth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7CC64-7F54-4BFD-993E-5784977A6DBC}"/>
              </a:ext>
            </a:extLst>
          </p:cNvPr>
          <p:cNvSpPr txBox="1"/>
          <p:nvPr/>
        </p:nvSpPr>
        <p:spPr>
          <a:xfrm>
            <a:off x="5220072" y="2707501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EE6464"/>
                </a:solidFill>
              </a:rPr>
              <a:t>Often Accurate, But Brittle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AB818-ACA8-4167-BFD2-0708654154AA}"/>
              </a:ext>
            </a:extLst>
          </p:cNvPr>
          <p:cNvSpPr txBox="1"/>
          <p:nvPr/>
        </p:nvSpPr>
        <p:spPr>
          <a:xfrm>
            <a:off x="5220072" y="4000439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accent2"/>
                </a:solidFill>
              </a:rPr>
              <a:t>Less Accurate, But Robust</a:t>
            </a:r>
          </a:p>
        </p:txBody>
      </p:sp>
    </p:spTree>
    <p:extLst>
      <p:ext uri="{BB962C8B-B14F-4D97-AF65-F5344CB8AC3E}">
        <p14:creationId xmlns:p14="http://schemas.microsoft.com/office/powerpoint/2010/main" val="28071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3C94-913B-4CD4-81B4-E8F30C4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8" y="616393"/>
            <a:ext cx="9144000" cy="796383"/>
          </a:xfrm>
        </p:spPr>
        <p:txBody>
          <a:bodyPr>
            <a:normAutofit fontScale="90000"/>
          </a:bodyPr>
          <a:lstStyle/>
          <a:p>
            <a:r>
              <a:rPr lang="en-AU" dirty="0"/>
              <a:t>Improving Place Recognition Using Motion Cues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7173-7701-43AE-8DF6-93303BC8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86293"/>
            <a:ext cx="8229600" cy="969281"/>
          </a:xfrm>
        </p:spPr>
        <p:txBody>
          <a:bodyPr>
            <a:normAutofit/>
          </a:bodyPr>
          <a:lstStyle/>
          <a:p>
            <a:r>
              <a:rPr lang="en-AU" dirty="0"/>
              <a:t>Dynamic Frame Sampling</a:t>
            </a:r>
          </a:p>
          <a:p>
            <a:pPr lvl="1"/>
            <a:r>
              <a:rPr lang="en-AU" dirty="0"/>
              <a:t>Pick frames ‘n’ </a:t>
            </a:r>
            <a:r>
              <a:rPr lang="en-AU" i="1" dirty="0"/>
              <a:t>units</a:t>
            </a:r>
            <a:r>
              <a:rPr lang="en-AU" dirty="0"/>
              <a:t> apart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F7E91-AD51-4A35-A5BA-35F4BC7D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45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15CB4-D3F3-4C93-8294-AB09908F98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 t="1414" r="5831"/>
          <a:stretch/>
        </p:blipFill>
        <p:spPr>
          <a:xfrm>
            <a:off x="3259826" y="2862935"/>
            <a:ext cx="2736305" cy="3069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C2724-D8B3-47D6-9732-DD9780E8FB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"/>
          <a:stretch/>
        </p:blipFill>
        <p:spPr>
          <a:xfrm>
            <a:off x="146242" y="2862935"/>
            <a:ext cx="3113584" cy="3069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E29BE-875A-45C7-A4E8-D6BB283CBEB0}"/>
              </a:ext>
            </a:extLst>
          </p:cNvPr>
          <p:cNvSpPr txBox="1"/>
          <p:nvPr/>
        </p:nvSpPr>
        <p:spPr>
          <a:xfrm>
            <a:off x="6151547" y="221660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4"/>
                </a:solidFill>
              </a:rPr>
              <a:t>Vehicle Moving in Varying Traffic Conditions</a:t>
            </a:r>
          </a:p>
        </p:txBody>
      </p:sp>
      <p:pic>
        <p:nvPicPr>
          <p:cNvPr id="10" name="day">
            <a:hlinkClick r:id="" action="ppaction://media"/>
            <a:extLst>
              <a:ext uri="{FF2B5EF4-FFF2-40B4-BE49-F238E27FC236}">
                <a16:creationId xmlns:a16="http://schemas.microsoft.com/office/drawing/2014/main" id="{D4362C8F-6D0E-4CF9-9B57-883B6FF90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72588" y="2996952"/>
            <a:ext cx="2824749" cy="1176979"/>
          </a:xfrm>
          <a:prstGeom prst="rect">
            <a:avLst/>
          </a:prstGeom>
        </p:spPr>
      </p:pic>
      <p:pic>
        <p:nvPicPr>
          <p:cNvPr id="14" name="night">
            <a:hlinkClick r:id="" action="ppaction://media"/>
            <a:extLst>
              <a:ext uri="{FF2B5EF4-FFF2-40B4-BE49-F238E27FC236}">
                <a16:creationId xmlns:a16="http://schemas.microsoft.com/office/drawing/2014/main" id="{22DD3388-814B-44A1-BB22-EA0F0989FA6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71776" y="4505426"/>
            <a:ext cx="2824749" cy="1176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7CA7E-4E6C-474F-A465-EAA643709E7F}"/>
              </a:ext>
            </a:extLst>
          </p:cNvPr>
          <p:cNvSpPr txBox="1"/>
          <p:nvPr/>
        </p:nvSpPr>
        <p:spPr>
          <a:xfrm>
            <a:off x="7658812" y="5682405"/>
            <a:ext cx="144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(Pepperell 2014)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C14C9-71DD-4DBB-A2A0-5C30765ACFB2}"/>
              </a:ext>
            </a:extLst>
          </p:cNvPr>
          <p:cNvSpPr txBox="1"/>
          <p:nvPr/>
        </p:nvSpPr>
        <p:spPr>
          <a:xfrm>
            <a:off x="838938" y="603540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Vanilla </a:t>
            </a:r>
            <a:r>
              <a:rPr lang="en-AU" dirty="0" err="1"/>
              <a:t>SeqSLAM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214EAB-7116-4988-8592-6BB7B86622E8}"/>
              </a:ext>
            </a:extLst>
          </p:cNvPr>
          <p:cNvSpPr txBox="1"/>
          <p:nvPr/>
        </p:nvSpPr>
        <p:spPr>
          <a:xfrm>
            <a:off x="3655870" y="605412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Proposed Method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D4CABF-4893-4688-B90C-D0263AD79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39" y="2939058"/>
            <a:ext cx="2993445" cy="29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97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529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3" grpId="0" uiExpand="1" build="p"/>
      <p:bldP spid="8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26D9A2D-DAF2-4611-9554-8684248364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29647"/>
              </p:ext>
            </p:extLst>
          </p:nvPr>
        </p:nvGraphicFramePr>
        <p:xfrm>
          <a:off x="0" y="402606"/>
          <a:ext cx="8460432" cy="6489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75CEE-6D26-4E71-B1C8-B353C6B8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9718" y="-23053"/>
            <a:ext cx="762000" cy="365760"/>
          </a:xfrm>
        </p:spPr>
        <p:txBody>
          <a:bodyPr/>
          <a:lstStyle/>
          <a:p>
            <a:fld id="{B58F5935-5F7A-46B1-994D-014F0D0DEA07}" type="slidenum">
              <a:rPr lang="en-AU" smtClean="0">
                <a:solidFill>
                  <a:schemeClr val="tx1"/>
                </a:solidFill>
              </a:rPr>
              <a:t>46</a:t>
            </a:fld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F32FC-7D6E-4CC5-AC80-80A0B95EFDF3}"/>
              </a:ext>
            </a:extLst>
          </p:cNvPr>
          <p:cNvSpPr txBox="1"/>
          <p:nvPr/>
        </p:nvSpPr>
        <p:spPr>
          <a:xfrm>
            <a:off x="8228623" y="3779325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IROS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D709F-AEB9-4D58-905F-3D066861C71D}"/>
              </a:ext>
            </a:extLst>
          </p:cNvPr>
          <p:cNvSpPr txBox="1"/>
          <p:nvPr/>
        </p:nvSpPr>
        <p:spPr>
          <a:xfrm>
            <a:off x="8228623" y="282352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ICRA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CF1BF-2A3A-47BE-971B-3D5FF243505E}"/>
              </a:ext>
            </a:extLst>
          </p:cNvPr>
          <p:cNvSpPr txBox="1"/>
          <p:nvPr/>
        </p:nvSpPr>
        <p:spPr>
          <a:xfrm>
            <a:off x="8228623" y="4764963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ICRA 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E6A49-A3F5-4DBA-8F3F-90AC7DF3757D}"/>
              </a:ext>
            </a:extLst>
          </p:cNvPr>
          <p:cNvSpPr txBox="1"/>
          <p:nvPr/>
        </p:nvSpPr>
        <p:spPr>
          <a:xfrm>
            <a:off x="8214367" y="581039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IJRR</a:t>
            </a:r>
          </a:p>
          <a:p>
            <a:pPr algn="ctr"/>
            <a:r>
              <a:rPr lang="en-AU" sz="1400" dirty="0"/>
              <a:t>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D6FF7-2251-47BB-AC24-E25CC0B01DB4}"/>
              </a:ext>
            </a:extLst>
          </p:cNvPr>
          <p:cNvSpPr txBox="1"/>
          <p:nvPr/>
        </p:nvSpPr>
        <p:spPr>
          <a:xfrm>
            <a:off x="8228623" y="182254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2">
                    <a:lumMod val="75000"/>
                  </a:schemeClr>
                </a:solidFill>
              </a:rPr>
              <a:t>IROS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5F40D-EBE6-48E1-9763-A24A44E6814C}"/>
              </a:ext>
            </a:extLst>
          </p:cNvPr>
          <p:cNvSpPr txBox="1"/>
          <p:nvPr/>
        </p:nvSpPr>
        <p:spPr>
          <a:xfrm>
            <a:off x="8208303" y="82960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2">
                    <a:lumMod val="75000"/>
                  </a:schemeClr>
                </a:solidFill>
              </a:rPr>
              <a:t>IROS 2016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26176-3C1D-4A4E-A17A-DD55FF131367}"/>
              </a:ext>
            </a:extLst>
          </p:cNvPr>
          <p:cNvSpPr txBox="1"/>
          <p:nvPr/>
        </p:nvSpPr>
        <p:spPr>
          <a:xfrm>
            <a:off x="1970164" y="184860"/>
            <a:ext cx="1254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accent6"/>
                </a:solidFill>
              </a:rPr>
              <a:t>Research </a:t>
            </a:r>
          </a:p>
          <a:p>
            <a:pPr algn="ctr"/>
            <a:r>
              <a:rPr lang="en-AU" sz="1400" b="1" dirty="0">
                <a:solidFill>
                  <a:schemeClr val="accent6"/>
                </a:solidFill>
              </a:rPr>
              <a:t>Tasks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56076-288D-4E99-B8C6-A93F6417706E}"/>
              </a:ext>
            </a:extLst>
          </p:cNvPr>
          <p:cNvSpPr txBox="1"/>
          <p:nvPr/>
        </p:nvSpPr>
        <p:spPr>
          <a:xfrm>
            <a:off x="4230216" y="184860"/>
            <a:ext cx="132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accent1"/>
                </a:solidFill>
              </a:rPr>
              <a:t>Proposed </a:t>
            </a:r>
          </a:p>
          <a:p>
            <a:pPr algn="ctr"/>
            <a:r>
              <a:rPr lang="en-AU" sz="1400" b="1" dirty="0">
                <a:solidFill>
                  <a:schemeClr val="accent1"/>
                </a:solidFill>
              </a:rPr>
              <a:t>Plan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1334A-F07C-4FF9-B549-5189E197E170}"/>
              </a:ext>
            </a:extLst>
          </p:cNvPr>
          <p:cNvSpPr txBox="1"/>
          <p:nvPr/>
        </p:nvSpPr>
        <p:spPr>
          <a:xfrm>
            <a:off x="6584373" y="184860"/>
            <a:ext cx="133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accent2"/>
                </a:solidFill>
              </a:rPr>
              <a:t>Expected </a:t>
            </a:r>
          </a:p>
          <a:p>
            <a:pPr algn="ctr"/>
            <a:r>
              <a:rPr lang="en-AU" sz="1400" b="1" dirty="0">
                <a:solidFill>
                  <a:schemeClr val="accent2"/>
                </a:solidFill>
              </a:rPr>
              <a:t>Outcome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0D22EB-381F-4423-A545-5BC8BA2932C0}"/>
              </a:ext>
            </a:extLst>
          </p:cNvPr>
          <p:cNvSpPr txBox="1"/>
          <p:nvPr/>
        </p:nvSpPr>
        <p:spPr>
          <a:xfrm>
            <a:off x="7940591" y="18486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/>
              <a:t>Target </a:t>
            </a:r>
          </a:p>
          <a:p>
            <a:pPr algn="ctr"/>
            <a:r>
              <a:rPr lang="en-AU" sz="1400" b="1" dirty="0"/>
              <a:t>Publications</a:t>
            </a:r>
          </a:p>
        </p:txBody>
      </p:sp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FBE2C064-E2D5-47ED-9AFD-1A6D7BE748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90364">
            <a:off x="6133946" y="617751"/>
            <a:ext cx="400118" cy="400118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F8E350DD-8923-4DCB-A525-155BDA7690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90364">
            <a:off x="6133947" y="1588946"/>
            <a:ext cx="400118" cy="4001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90982A-5FCA-40D4-8F22-C91A7289F9B7}"/>
              </a:ext>
            </a:extLst>
          </p:cNvPr>
          <p:cNvSpPr txBox="1"/>
          <p:nvPr/>
        </p:nvSpPr>
        <p:spPr>
          <a:xfrm>
            <a:off x="0" y="30971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Research Summary</a:t>
            </a:r>
          </a:p>
        </p:txBody>
      </p:sp>
    </p:spTree>
    <p:extLst>
      <p:ext uri="{BB962C8B-B14F-4D97-AF65-F5344CB8AC3E}">
        <p14:creationId xmlns:p14="http://schemas.microsoft.com/office/powerpoint/2010/main" val="4262433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44C-BE08-452D-8824-96A8DA57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AU" dirty="0"/>
              <a:t>PhD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33B97-B0D9-49F2-8C9D-71E2A041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47</a:t>
            </a:fld>
            <a:endParaRPr lang="en-A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B2B4831-0182-4375-9412-D0C2484386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810488"/>
              </p:ext>
            </p:extLst>
          </p:nvPr>
        </p:nvGraphicFramePr>
        <p:xfrm>
          <a:off x="0" y="1124744"/>
          <a:ext cx="13825536" cy="9767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8" name="Acrobat Document" r:id="rId3" imgW="10680120" imgH="7556400" progId="AcroExch.Document.11">
                  <p:embed/>
                </p:oleObj>
              </mc:Choice>
              <mc:Fallback>
                <p:oleObj name="Acrobat Document" r:id="rId3" imgW="10680120" imgH="75564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24744"/>
                        <a:ext cx="13825536" cy="9767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4960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A27A-D39E-4D36-9AC9-B4EE0D19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FE38-3399-47E0-BD0D-2145309F0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4419936"/>
          </a:xfrm>
        </p:spPr>
        <p:txBody>
          <a:bodyPr>
            <a:normAutofit fontScale="47500" lnSpcReduction="20000"/>
          </a:bodyPr>
          <a:lstStyle/>
          <a:p>
            <a:r>
              <a:rPr lang="en-AU" dirty="0"/>
              <a:t>Engel, Jakob, Thomas </a:t>
            </a:r>
            <a:r>
              <a:rPr lang="en-AU" dirty="0" err="1"/>
              <a:t>Schöps</a:t>
            </a:r>
            <a:r>
              <a:rPr lang="en-AU" dirty="0"/>
              <a:t>, and Daniel </a:t>
            </a:r>
            <a:r>
              <a:rPr lang="en-AU" dirty="0" err="1"/>
              <a:t>Cremers</a:t>
            </a:r>
            <a:r>
              <a:rPr lang="en-AU" dirty="0"/>
              <a:t>. "LSD-SLAM: Large-scale direct monocular SLAM." </a:t>
            </a:r>
            <a:r>
              <a:rPr lang="en-AU" i="1" dirty="0"/>
              <a:t>European Conference on Computer Vision</a:t>
            </a:r>
            <a:r>
              <a:rPr lang="en-AU" dirty="0"/>
              <a:t>. Springer International Publishing, 2014.</a:t>
            </a:r>
          </a:p>
          <a:p>
            <a:r>
              <a:rPr lang="en-US" dirty="0" err="1"/>
              <a:t>Sünderhauf</a:t>
            </a:r>
            <a:r>
              <a:rPr lang="en-US" dirty="0"/>
              <a:t>, N., </a:t>
            </a:r>
            <a:r>
              <a:rPr lang="en-US" dirty="0" err="1"/>
              <a:t>Neubert</a:t>
            </a:r>
            <a:r>
              <a:rPr lang="en-US" dirty="0"/>
              <a:t>, P. and </a:t>
            </a:r>
            <a:r>
              <a:rPr lang="en-US" dirty="0" err="1"/>
              <a:t>Protzel</a:t>
            </a:r>
            <a:r>
              <a:rPr lang="en-US" dirty="0"/>
              <a:t>, P., 2013, May. Are we there yet? Challenging </a:t>
            </a:r>
            <a:r>
              <a:rPr lang="en-US" dirty="0" err="1"/>
              <a:t>SeqSLAM</a:t>
            </a:r>
            <a:r>
              <a:rPr lang="en-US" dirty="0"/>
              <a:t> on a 3000 km journey across all four seasons. In </a:t>
            </a:r>
            <a:r>
              <a:rPr lang="en-US" i="1" dirty="0"/>
              <a:t>Proc. of Workshop on Long-Term Autonomy, IEEE International Conference on Robotics and Automation (ICRA)</a:t>
            </a:r>
            <a:r>
              <a:rPr lang="en-US" dirty="0"/>
              <a:t> (p. 2013).</a:t>
            </a:r>
          </a:p>
          <a:p>
            <a:r>
              <a:rPr lang="en-US" dirty="0" err="1"/>
              <a:t>Alismail</a:t>
            </a:r>
            <a:r>
              <a:rPr lang="en-US" dirty="0"/>
              <a:t>, H., </a:t>
            </a:r>
            <a:r>
              <a:rPr lang="en-US" dirty="0" err="1"/>
              <a:t>Kaess</a:t>
            </a:r>
            <a:r>
              <a:rPr lang="en-US" dirty="0"/>
              <a:t>, M., Browning, B. and Lucey, S., 2017. Direct Visual Odometry in Low Light Using Binary Descriptors. </a:t>
            </a:r>
            <a:r>
              <a:rPr lang="en-US" i="1" dirty="0"/>
              <a:t>IEEE Robotics and Automation Letters</a:t>
            </a:r>
            <a:r>
              <a:rPr lang="en-US" dirty="0"/>
              <a:t>, </a:t>
            </a:r>
            <a:r>
              <a:rPr lang="en-US" i="1" dirty="0"/>
              <a:t>2</a:t>
            </a:r>
            <a:r>
              <a:rPr lang="en-US" dirty="0"/>
              <a:t>(2), pp.444-451.</a:t>
            </a:r>
          </a:p>
          <a:p>
            <a:r>
              <a:rPr lang="en-AU" dirty="0"/>
              <a:t>Milford, M.J. and Wyeth, G.F., 2012, May. </a:t>
            </a:r>
            <a:r>
              <a:rPr lang="en-AU" dirty="0" err="1"/>
              <a:t>SeqSLAM</a:t>
            </a:r>
            <a:r>
              <a:rPr lang="en-AU" dirty="0"/>
              <a:t>: Visual route-based navigation for sunny summer days and stormy winter nights. In </a:t>
            </a:r>
            <a:r>
              <a:rPr lang="en-AU" i="1" dirty="0"/>
              <a:t>Robotics and Automation (ICRA), 2012 IEEE International Conference on</a:t>
            </a:r>
            <a:r>
              <a:rPr lang="en-AU" dirty="0"/>
              <a:t> (pp. 1643-1649). IEEE.</a:t>
            </a:r>
          </a:p>
          <a:p>
            <a:r>
              <a:rPr lang="en-US" dirty="0"/>
              <a:t>Cummins, M. and Newman, P., 2007, April. Probabilistic appearance based navigation and loop closing. In </a:t>
            </a:r>
            <a:r>
              <a:rPr lang="en-US" i="1" dirty="0"/>
              <a:t>Robotics and automation, 2007 IEEE international conference on</a:t>
            </a:r>
            <a:r>
              <a:rPr lang="en-US" dirty="0"/>
              <a:t> (pp. 2042-2048). IEEE.</a:t>
            </a:r>
          </a:p>
          <a:p>
            <a:r>
              <a:rPr lang="en-US" dirty="0" err="1"/>
              <a:t>Alismail</a:t>
            </a:r>
            <a:r>
              <a:rPr lang="en-US" dirty="0"/>
              <a:t>, H., Browning, B. and Lucey, S., 2016, October. Robust tracking in low light and sudden illumination changes. In </a:t>
            </a:r>
            <a:r>
              <a:rPr lang="en-US" i="1" dirty="0"/>
              <a:t>3D Vision (3DV), 2016 Fourth International Conference on</a:t>
            </a:r>
            <a:r>
              <a:rPr lang="en-US" dirty="0"/>
              <a:t> (pp. 389-398). IEEE.</a:t>
            </a:r>
          </a:p>
          <a:p>
            <a:r>
              <a:rPr lang="en-US" dirty="0"/>
              <a:t>Mur-</a:t>
            </a:r>
            <a:r>
              <a:rPr lang="en-US" dirty="0" err="1"/>
              <a:t>Artal</a:t>
            </a:r>
            <a:r>
              <a:rPr lang="en-US" dirty="0"/>
              <a:t>, R. and </a:t>
            </a:r>
            <a:r>
              <a:rPr lang="en-US" dirty="0" err="1"/>
              <a:t>Tardós</a:t>
            </a:r>
            <a:r>
              <a:rPr lang="en-US" dirty="0"/>
              <a:t>, J.D., 2015, July. Probabilistic Semi-Dense Mapping from Highly Accurate Feature-Based Monocular SLAM. In </a:t>
            </a:r>
            <a:r>
              <a:rPr lang="en-US" i="1" dirty="0"/>
              <a:t>Robotics: Science and Systems</a:t>
            </a:r>
            <a:r>
              <a:rPr lang="en-US" dirty="0"/>
              <a:t>.</a:t>
            </a:r>
          </a:p>
          <a:p>
            <a:r>
              <a:rPr lang="en-AU" dirty="0" err="1"/>
              <a:t>Sünderhauf</a:t>
            </a:r>
            <a:r>
              <a:rPr lang="en-AU" dirty="0"/>
              <a:t>, N., </a:t>
            </a:r>
            <a:r>
              <a:rPr lang="en-AU" dirty="0" err="1"/>
              <a:t>Dayoub</a:t>
            </a:r>
            <a:r>
              <a:rPr lang="en-AU" dirty="0"/>
              <a:t>, F., McMahon, S., Talbot, B., Schulz, R., </a:t>
            </a:r>
            <a:r>
              <a:rPr lang="en-AU" dirty="0" err="1"/>
              <a:t>Corke</a:t>
            </a:r>
            <a:r>
              <a:rPr lang="en-AU" dirty="0"/>
              <a:t>, P., Wyeth, G., </a:t>
            </a:r>
            <a:r>
              <a:rPr lang="en-AU" dirty="0" err="1"/>
              <a:t>Upcroft</a:t>
            </a:r>
            <a:r>
              <a:rPr lang="en-AU" dirty="0"/>
              <a:t>, B. and Milford, M., 2016, May. Place categorization and semantic mapping on a mobile robot. In </a:t>
            </a:r>
            <a:r>
              <a:rPr lang="en-AU" i="1" dirty="0"/>
              <a:t>Robotics and Automation (ICRA), 2016 IEEE International Conference on</a:t>
            </a:r>
            <a:r>
              <a:rPr lang="en-AU" dirty="0"/>
              <a:t> (pp. 5729-5736). IEEE.</a:t>
            </a:r>
          </a:p>
          <a:p>
            <a:r>
              <a:rPr lang="en-US" dirty="0" err="1"/>
              <a:t>Hou</a:t>
            </a:r>
            <a:r>
              <a:rPr lang="en-US" dirty="0"/>
              <a:t>, Y., Zhang, H., Zhou, S. and Zou, H., 2017. Use of Roadway Scene Semantic Information and Geometry-preserving Landmark Pairs to Improve Visual Place Recognition in Changing Environments. </a:t>
            </a:r>
            <a:r>
              <a:rPr lang="en-US" i="1" dirty="0"/>
              <a:t>IEEE Access</a:t>
            </a:r>
            <a:r>
              <a:rPr lang="en-US" dirty="0"/>
              <a:t>.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D3481-AD9E-4E12-8F9C-A388CB3B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5581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32A4-2114-466F-AB65-1BBE7935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9D85C-7600-40DE-9B4F-0D4185BF4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Ren, S., He, K., </a:t>
            </a:r>
            <a:r>
              <a:rPr lang="en-US" dirty="0" err="1"/>
              <a:t>Girshick</a:t>
            </a:r>
            <a:r>
              <a:rPr lang="en-US" dirty="0"/>
              <a:t>, R. and Sun, J., 2015. Faster r-</a:t>
            </a:r>
            <a:r>
              <a:rPr lang="en-US" dirty="0" err="1"/>
              <a:t>cnn</a:t>
            </a:r>
            <a:r>
              <a:rPr lang="en-US" dirty="0"/>
              <a:t>: Towards real-time object detection with region proposal networks. In </a:t>
            </a:r>
            <a:r>
              <a:rPr lang="en-US" i="1" dirty="0"/>
              <a:t>Advances in neural information processing systems</a:t>
            </a:r>
            <a:r>
              <a:rPr lang="en-US" dirty="0"/>
              <a:t> (pp. 91-99).</a:t>
            </a:r>
          </a:p>
          <a:p>
            <a:r>
              <a:rPr lang="en-AU" dirty="0"/>
              <a:t>Zhou, B., </a:t>
            </a:r>
            <a:r>
              <a:rPr lang="en-AU" dirty="0" err="1"/>
              <a:t>Lapedriza</a:t>
            </a:r>
            <a:r>
              <a:rPr lang="en-AU" dirty="0"/>
              <a:t>, A., Xiao, J., Torralba, A. and Oliva, A., 2014. Learning deep features for scene recognition using places database. In </a:t>
            </a:r>
            <a:r>
              <a:rPr lang="en-AU" i="1" dirty="0"/>
              <a:t>Advances in neural information processing systems</a:t>
            </a:r>
            <a:r>
              <a:rPr lang="en-AU" dirty="0"/>
              <a:t> (pp. 487-495).</a:t>
            </a:r>
          </a:p>
          <a:p>
            <a:r>
              <a:rPr lang="en-US" dirty="0" err="1"/>
              <a:t>Laffont</a:t>
            </a:r>
            <a:r>
              <a:rPr lang="en-US" dirty="0"/>
              <a:t>, P.Y., Ren, Z., Tao, X., Qian, C. and Hays, J., 2014. Transient attributes for high-level understanding and editing of outdoor scenes. </a:t>
            </a:r>
            <a:r>
              <a:rPr lang="en-US" i="1" dirty="0"/>
              <a:t>ACM Transactions on Graphics (TOG)</a:t>
            </a:r>
            <a:r>
              <a:rPr lang="en-US" dirty="0"/>
              <a:t>, </a:t>
            </a:r>
            <a:r>
              <a:rPr lang="en-US" i="1" dirty="0"/>
              <a:t>33</a:t>
            </a:r>
            <a:r>
              <a:rPr lang="en-US" dirty="0"/>
              <a:t>(4), p.149.</a:t>
            </a:r>
          </a:p>
          <a:p>
            <a:r>
              <a:rPr lang="en-AU" dirty="0" err="1"/>
              <a:t>Dharmasiri</a:t>
            </a:r>
            <a:r>
              <a:rPr lang="en-AU" dirty="0"/>
              <a:t>, T., </a:t>
            </a:r>
            <a:r>
              <a:rPr lang="en-AU" dirty="0" err="1"/>
              <a:t>Lui</a:t>
            </a:r>
            <a:r>
              <a:rPr lang="en-AU" dirty="0"/>
              <a:t>, V. and Drummond, T., 2016, October. MO-SLAM: Multi object SLAM with run-time object discovery through duplicates. In </a:t>
            </a:r>
            <a:r>
              <a:rPr lang="en-AU" i="1" dirty="0"/>
              <a:t>Intelligent Robots and Systems (IROS), 2016 IEEE/RSJ International Conference on</a:t>
            </a:r>
            <a:r>
              <a:rPr lang="en-AU" dirty="0"/>
              <a:t> (pp. 1214-1221). IEEE.</a:t>
            </a:r>
          </a:p>
          <a:p>
            <a:r>
              <a:rPr lang="en-AU" dirty="0"/>
              <a:t>Jia, Y., </a:t>
            </a:r>
            <a:r>
              <a:rPr lang="en-AU" dirty="0" err="1"/>
              <a:t>Shelhamer</a:t>
            </a:r>
            <a:r>
              <a:rPr lang="en-AU" dirty="0"/>
              <a:t>, E., Donahue, J., </a:t>
            </a:r>
            <a:r>
              <a:rPr lang="en-AU" dirty="0" err="1"/>
              <a:t>Karayev</a:t>
            </a:r>
            <a:r>
              <a:rPr lang="en-AU" dirty="0"/>
              <a:t>, S., Long, J., </a:t>
            </a:r>
            <a:r>
              <a:rPr lang="en-AU" dirty="0" err="1"/>
              <a:t>Girshick</a:t>
            </a:r>
            <a:r>
              <a:rPr lang="en-AU" dirty="0"/>
              <a:t>, R., </a:t>
            </a:r>
            <a:r>
              <a:rPr lang="en-AU" dirty="0" err="1"/>
              <a:t>Guadarrama</a:t>
            </a:r>
            <a:r>
              <a:rPr lang="en-AU" dirty="0"/>
              <a:t>, S. and Darrell, T., 2014, November. Caffe: Convolutional architecture for fast feature embedding. In </a:t>
            </a:r>
            <a:r>
              <a:rPr lang="en-AU" i="1" dirty="0"/>
              <a:t>Proceedings of the 22nd ACM international conference on Multimedia</a:t>
            </a:r>
            <a:r>
              <a:rPr lang="en-AU" dirty="0"/>
              <a:t> (pp. 675-678). ACM.</a:t>
            </a:r>
          </a:p>
          <a:p>
            <a:r>
              <a:rPr lang="en-AU" dirty="0" err="1"/>
              <a:t>Sünderhauf</a:t>
            </a:r>
            <a:r>
              <a:rPr lang="en-AU" dirty="0"/>
              <a:t>, N., Pham, T.T., Latif, Y., Milford, M. and Reid, I., 2016. Meaningful Maps $-$ Object-Oriented Semantic Mapping. </a:t>
            </a:r>
            <a:r>
              <a:rPr lang="en-AU" i="1" dirty="0" err="1"/>
              <a:t>arXiv</a:t>
            </a:r>
            <a:r>
              <a:rPr lang="en-AU" i="1" dirty="0"/>
              <a:t> preprint arXiv:1609.07849</a:t>
            </a:r>
            <a:r>
              <a:rPr lang="en-AU" dirty="0"/>
              <a:t>.</a:t>
            </a:r>
          </a:p>
          <a:p>
            <a:r>
              <a:rPr lang="en-AU" dirty="0" err="1"/>
              <a:t>Alismail</a:t>
            </a:r>
            <a:r>
              <a:rPr lang="en-AU" dirty="0"/>
              <a:t>, H., Browning, B. and Lucey, S., 2016. Bit-planes: Dense subpixel alignment of binary descriptors. </a:t>
            </a:r>
            <a:r>
              <a:rPr lang="en-AU" i="1" dirty="0" err="1"/>
              <a:t>arXiv</a:t>
            </a:r>
            <a:r>
              <a:rPr lang="en-AU" i="1" dirty="0"/>
              <a:t> preprint arXiv:1602.00307</a:t>
            </a:r>
            <a:r>
              <a:rPr lang="en-AU" dirty="0"/>
              <a:t>.</a:t>
            </a:r>
          </a:p>
          <a:p>
            <a:r>
              <a:rPr lang="en-AU" dirty="0"/>
              <a:t>Skinner, J., </a:t>
            </a:r>
            <a:r>
              <a:rPr lang="en-AU" sz="2700" dirty="0"/>
              <a:t>Garg, S., </a:t>
            </a:r>
            <a:r>
              <a:rPr lang="en-AU" dirty="0" err="1"/>
              <a:t>Sünderhauf</a:t>
            </a:r>
            <a:r>
              <a:rPr lang="en-AU" dirty="0"/>
              <a:t>, N., </a:t>
            </a:r>
            <a:r>
              <a:rPr lang="en-AU" dirty="0" err="1"/>
              <a:t>Corke</a:t>
            </a:r>
            <a:r>
              <a:rPr lang="en-AU" dirty="0"/>
              <a:t>, P., </a:t>
            </a:r>
            <a:r>
              <a:rPr lang="en-AU" dirty="0" err="1"/>
              <a:t>Upcroft</a:t>
            </a:r>
            <a:r>
              <a:rPr lang="en-AU" dirty="0"/>
              <a:t>, B. and Milford, M., 2016, October. High-fidelity simulation for evaluating robotic vision performance. In </a:t>
            </a:r>
            <a:r>
              <a:rPr lang="en-AU" i="1" dirty="0"/>
              <a:t>Intelligent Robots and Systems (IROS), 2016 IEEE/RSJ International Conference on</a:t>
            </a:r>
            <a:r>
              <a:rPr lang="en-AU" dirty="0"/>
              <a:t> (pp. 2737-2744). IEEE.</a:t>
            </a:r>
          </a:p>
          <a:p>
            <a:r>
              <a:rPr lang="en-AU" dirty="0" err="1"/>
              <a:t>Mottaghi</a:t>
            </a:r>
            <a:r>
              <a:rPr lang="en-AU" dirty="0"/>
              <a:t>, R., Chen, X., Liu, X., Cho, N.G., Lee, S.W., Fidler, S., </a:t>
            </a:r>
            <a:r>
              <a:rPr lang="en-AU" dirty="0" err="1"/>
              <a:t>Urtasun</a:t>
            </a:r>
            <a:r>
              <a:rPr lang="en-AU" dirty="0"/>
              <a:t>, R. and Yuille, A., 2014. The role of context for object detection and semantic segmentation in the wild. In </a:t>
            </a:r>
            <a:r>
              <a:rPr lang="en-AU" i="1" dirty="0"/>
              <a:t>Proceedings of the IEEE Conference on Computer Vision and Pattern Recognition</a:t>
            </a:r>
            <a:r>
              <a:rPr lang="en-AU" dirty="0"/>
              <a:t> (pp. 891-898).</a:t>
            </a:r>
            <a:br>
              <a:rPr lang="en-AU" dirty="0"/>
            </a:br>
            <a:endParaRPr lang="en-AU" dirty="0"/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FF263-AE82-4158-9F67-97A19F35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9249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7" y="735288"/>
            <a:ext cx="9144001" cy="6116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4809-598C-42C9-964A-08481122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37F00B-0BB4-4AAF-A9F5-BB1EAADB0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4164868"/>
              </p:ext>
            </p:extLst>
          </p:nvPr>
        </p:nvGraphicFramePr>
        <p:xfrm>
          <a:off x="858316" y="1692561"/>
          <a:ext cx="6719494" cy="448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F5FA0F-B650-4C3F-BDC1-CDED0E4610CC}"/>
              </a:ext>
            </a:extLst>
          </p:cNvPr>
          <p:cNvSpPr txBox="1"/>
          <p:nvPr/>
        </p:nvSpPr>
        <p:spPr>
          <a:xfrm>
            <a:off x="7550022" y="3932958"/>
            <a:ext cx="168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Representation Map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81AB76D-14B0-43BC-B1E9-8B0298B9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99" y="613409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SLAM</a:t>
            </a:r>
          </a:p>
        </p:txBody>
      </p:sp>
    </p:spTree>
    <p:extLst>
      <p:ext uri="{BB962C8B-B14F-4D97-AF65-F5344CB8AC3E}">
        <p14:creationId xmlns:p14="http://schemas.microsoft.com/office/powerpoint/2010/main" val="3966138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8F84-57A4-4486-A898-27E8B023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Thank You!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EEF5DC-3F1B-42CA-9E26-018FBFE8F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3FD24-D807-4E22-966C-55CBE11D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919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77" y="735288"/>
            <a:ext cx="9144001" cy="6116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99" y="613409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SLAM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4809-598C-42C9-964A-08481122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6</a:t>
            </a:fld>
            <a:endParaRPr lang="en-AU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37F00B-0BB4-4AAF-A9F5-BB1EAADB0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685623"/>
              </p:ext>
            </p:extLst>
          </p:nvPr>
        </p:nvGraphicFramePr>
        <p:xfrm>
          <a:off x="858316" y="1692561"/>
          <a:ext cx="6719494" cy="448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F5FA0F-B650-4C3F-BDC1-CDED0E4610CC}"/>
              </a:ext>
            </a:extLst>
          </p:cNvPr>
          <p:cNvSpPr txBox="1"/>
          <p:nvPr/>
        </p:nvSpPr>
        <p:spPr>
          <a:xfrm>
            <a:off x="7550022" y="3932958"/>
            <a:ext cx="168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Representation Map</a:t>
            </a:r>
          </a:p>
        </p:txBody>
      </p:sp>
    </p:spTree>
    <p:extLst>
      <p:ext uri="{BB962C8B-B14F-4D97-AF65-F5344CB8AC3E}">
        <p14:creationId xmlns:p14="http://schemas.microsoft.com/office/powerpoint/2010/main" val="191211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769328"/>
          </a:xfrm>
        </p:spPr>
        <p:txBody>
          <a:bodyPr/>
          <a:lstStyle/>
          <a:p>
            <a:pPr algn="ctr"/>
            <a:r>
              <a:rPr lang="en-AU" dirty="0"/>
              <a:t>Visual Place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4258816" cy="4325112"/>
          </a:xfrm>
        </p:spPr>
        <p:txBody>
          <a:bodyPr>
            <a:normAutofit/>
          </a:bodyPr>
          <a:lstStyle/>
          <a:p>
            <a:r>
              <a:rPr lang="en-AU" dirty="0"/>
              <a:t>Place Representation</a:t>
            </a:r>
          </a:p>
          <a:p>
            <a:pPr lvl="1"/>
            <a:r>
              <a:rPr lang="en-AU" dirty="0"/>
              <a:t>Multiple Local Features</a:t>
            </a:r>
          </a:p>
          <a:p>
            <a:pPr lvl="2"/>
            <a:r>
              <a:rPr lang="en-AU" dirty="0"/>
              <a:t>SIFT </a:t>
            </a:r>
            <a:r>
              <a:rPr lang="en-AU" sz="1800" dirty="0"/>
              <a:t>(Lowe 2004)</a:t>
            </a:r>
            <a:r>
              <a:rPr lang="en-AU" dirty="0"/>
              <a:t>, </a:t>
            </a:r>
            <a:br>
              <a:rPr lang="en-AU" dirty="0"/>
            </a:br>
            <a:r>
              <a:rPr lang="en-AU" dirty="0"/>
              <a:t>BRIEF </a:t>
            </a:r>
            <a:r>
              <a:rPr lang="en-AU" sz="1800" dirty="0"/>
              <a:t>(</a:t>
            </a:r>
            <a:r>
              <a:rPr lang="en-AU" sz="1800" dirty="0" err="1"/>
              <a:t>Calonder</a:t>
            </a:r>
            <a:r>
              <a:rPr lang="en-AU" sz="1800" dirty="0"/>
              <a:t> 2010), </a:t>
            </a:r>
            <a:r>
              <a:rPr lang="en-AU" dirty="0"/>
              <a:t>etc.</a:t>
            </a:r>
            <a:br>
              <a:rPr lang="en-AU" dirty="0"/>
            </a:br>
            <a:endParaRPr lang="en-AU" dirty="0"/>
          </a:p>
          <a:p>
            <a:r>
              <a:rPr lang="en-AU" dirty="0"/>
              <a:t>Method</a:t>
            </a:r>
          </a:p>
          <a:p>
            <a:pPr lvl="1"/>
            <a:r>
              <a:rPr lang="en-AU" dirty="0"/>
              <a:t>Bag of Words</a:t>
            </a:r>
          </a:p>
          <a:p>
            <a:pPr lvl="2"/>
            <a:r>
              <a:rPr lang="en-AU" dirty="0"/>
              <a:t>FAB-MAP </a:t>
            </a:r>
            <a:r>
              <a:rPr lang="en-AU" sz="1800" dirty="0"/>
              <a:t>(Cummins 2008)</a:t>
            </a:r>
          </a:p>
          <a:p>
            <a:pPr lvl="1"/>
            <a:r>
              <a:rPr lang="en-AU" dirty="0"/>
              <a:t>Feature Correspondence</a:t>
            </a:r>
          </a:p>
          <a:p>
            <a:pPr lvl="2"/>
            <a:r>
              <a:rPr lang="en-AU" dirty="0"/>
              <a:t>ORB-SLAM </a:t>
            </a:r>
            <a:r>
              <a:rPr lang="en-AU" sz="1800" dirty="0"/>
              <a:t>(Mur-</a:t>
            </a:r>
            <a:r>
              <a:rPr lang="en-AU" sz="1800" dirty="0" err="1"/>
              <a:t>Artal</a:t>
            </a:r>
            <a:r>
              <a:rPr lang="en-AU" sz="1800" dirty="0"/>
              <a:t> 2015)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AA61B-6232-46FF-96FA-E9B0FD44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7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29FE0-56DE-4BD1-836A-91E9896FD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5901" r="52639" b="5901"/>
          <a:stretch/>
        </p:blipFill>
        <p:spPr>
          <a:xfrm>
            <a:off x="5795971" y="2477736"/>
            <a:ext cx="3106688" cy="3183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BF45D1-BD53-4E46-8B61-EB1F0C967D38}"/>
              </a:ext>
            </a:extLst>
          </p:cNvPr>
          <p:cNvSpPr txBox="1"/>
          <p:nvPr/>
        </p:nvSpPr>
        <p:spPr>
          <a:xfrm>
            <a:off x="5698811" y="566124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BRIEF </a:t>
            </a:r>
            <a:r>
              <a:rPr lang="en-AU" dirty="0" err="1"/>
              <a:t>Keypoints</a:t>
            </a:r>
            <a:r>
              <a:rPr lang="en-AU" dirty="0"/>
              <a:t> </a:t>
            </a:r>
            <a:r>
              <a:rPr lang="en-AU" sz="1400" dirty="0"/>
              <a:t>(</a:t>
            </a:r>
            <a:r>
              <a:rPr lang="en-AU" sz="1400" dirty="0" err="1"/>
              <a:t>Calonder</a:t>
            </a:r>
            <a:r>
              <a:rPr lang="en-AU" sz="1400" dirty="0"/>
              <a:t> 2010)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670E0-C389-4BFD-97F1-602142A664A8}"/>
              </a:ext>
            </a:extLst>
          </p:cNvPr>
          <p:cNvSpPr txBox="1"/>
          <p:nvPr/>
        </p:nvSpPr>
        <p:spPr>
          <a:xfrm>
            <a:off x="67951" y="6520812"/>
            <a:ext cx="5482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Image - http://scikit-image.org/docs/dev/auto_examples/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B432DC-A072-49AF-8EC6-4928BEE24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11963" r="26192" b="53281"/>
          <a:stretch/>
        </p:blipFill>
        <p:spPr>
          <a:xfrm>
            <a:off x="4605063" y="2871436"/>
            <a:ext cx="4450584" cy="23961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6F5DD7-AB0D-43B7-97CA-65F36A138A3D}"/>
              </a:ext>
            </a:extLst>
          </p:cNvPr>
          <p:cNvSpPr txBox="1"/>
          <p:nvPr/>
        </p:nvSpPr>
        <p:spPr>
          <a:xfrm>
            <a:off x="5498207" y="526754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Feature Correspondence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C158E-F070-4E94-BC3E-88AD4F2A54D6}"/>
              </a:ext>
            </a:extLst>
          </p:cNvPr>
          <p:cNvSpPr txBox="1"/>
          <p:nvPr/>
        </p:nvSpPr>
        <p:spPr>
          <a:xfrm>
            <a:off x="827584" y="1594114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Recognizing a revisited place</a:t>
            </a:r>
          </a:p>
        </p:txBody>
      </p:sp>
    </p:spTree>
    <p:extLst>
      <p:ext uri="{BB962C8B-B14F-4D97-AF65-F5344CB8AC3E}">
        <p14:creationId xmlns:p14="http://schemas.microsoft.com/office/powerpoint/2010/main" val="370521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/>
          <a:lstStyle/>
          <a:p>
            <a:pPr algn="ctr"/>
            <a:r>
              <a:rPr lang="en-AU" dirty="0"/>
              <a:t>Visual Place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7598"/>
            <a:ext cx="3970784" cy="4543214"/>
          </a:xfrm>
        </p:spPr>
        <p:txBody>
          <a:bodyPr>
            <a:normAutofit lnSpcReduction="10000"/>
          </a:bodyPr>
          <a:lstStyle/>
          <a:p>
            <a:r>
              <a:rPr lang="en-AU" dirty="0"/>
              <a:t>Place Representation</a:t>
            </a:r>
          </a:p>
          <a:p>
            <a:pPr lvl="1"/>
            <a:r>
              <a:rPr lang="en-AU" dirty="0"/>
              <a:t>Global Image Signature</a:t>
            </a:r>
          </a:p>
          <a:p>
            <a:pPr lvl="2"/>
            <a:r>
              <a:rPr lang="en-AU" dirty="0" err="1"/>
              <a:t>HoG</a:t>
            </a:r>
            <a:r>
              <a:rPr lang="en-AU" dirty="0"/>
              <a:t> </a:t>
            </a:r>
            <a:r>
              <a:rPr lang="en-AU" sz="1900" dirty="0"/>
              <a:t>(</a:t>
            </a:r>
            <a:r>
              <a:rPr lang="en-AU" sz="1900" dirty="0" err="1"/>
              <a:t>Dalal</a:t>
            </a:r>
            <a:r>
              <a:rPr lang="en-AU" sz="1900" dirty="0"/>
              <a:t> 2005)</a:t>
            </a:r>
            <a:r>
              <a:rPr lang="en-AU" dirty="0"/>
              <a:t>, </a:t>
            </a:r>
            <a:r>
              <a:rPr lang="en-AU" dirty="0" err="1"/>
              <a:t>ConvNet</a:t>
            </a:r>
            <a:r>
              <a:rPr lang="en-AU" dirty="0"/>
              <a:t> </a:t>
            </a:r>
            <a:r>
              <a:rPr lang="en-AU" sz="1900" dirty="0"/>
              <a:t>(Sunderhauf 2015)</a:t>
            </a:r>
            <a:r>
              <a:rPr lang="en-AU" dirty="0"/>
              <a:t> etc.</a:t>
            </a:r>
            <a:br>
              <a:rPr lang="en-AU" dirty="0"/>
            </a:br>
            <a:endParaRPr lang="en-AU" dirty="0"/>
          </a:p>
          <a:p>
            <a:r>
              <a:rPr lang="en-AU" dirty="0"/>
              <a:t>Method</a:t>
            </a:r>
          </a:p>
          <a:p>
            <a:pPr lvl="1"/>
            <a:r>
              <a:rPr lang="en-AU" dirty="0"/>
              <a:t>Signature Matching</a:t>
            </a:r>
          </a:p>
          <a:p>
            <a:pPr lvl="1"/>
            <a:r>
              <a:rPr lang="en-AU" dirty="0"/>
              <a:t>Dense Image Matching</a:t>
            </a:r>
          </a:p>
          <a:p>
            <a:pPr lvl="3"/>
            <a:r>
              <a:rPr lang="en-AU" dirty="0"/>
              <a:t>LSD-SLAM </a:t>
            </a:r>
            <a:r>
              <a:rPr lang="en-AU" sz="1900" dirty="0"/>
              <a:t>(Engel 2014), </a:t>
            </a:r>
            <a:r>
              <a:rPr lang="en-AU" dirty="0" err="1"/>
              <a:t>SeqSLAM</a:t>
            </a:r>
            <a:r>
              <a:rPr lang="en-AU" dirty="0"/>
              <a:t> </a:t>
            </a:r>
            <a:r>
              <a:rPr lang="en-AU" sz="1900" dirty="0"/>
              <a:t>(Milford 2012) </a:t>
            </a:r>
            <a:r>
              <a:rPr lang="en-AU" dirty="0"/>
              <a:t>etc.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AA61B-6232-46FF-96FA-E9B0FD44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8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C9877-D4CB-44D4-9571-F90EC58AB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14791" r="9439" b="13886"/>
          <a:stretch/>
        </p:blipFill>
        <p:spPr>
          <a:xfrm>
            <a:off x="4497688" y="2973946"/>
            <a:ext cx="4610816" cy="2114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E88AFF-B9F0-4A13-8267-75CC3FA5B6CB}"/>
              </a:ext>
            </a:extLst>
          </p:cNvPr>
          <p:cNvSpPr txBox="1"/>
          <p:nvPr/>
        </p:nvSpPr>
        <p:spPr>
          <a:xfrm>
            <a:off x="67951" y="6520812"/>
            <a:ext cx="5482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Image - http://scikit-image.org/docs/dev/auto_examples/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61037-EAF9-479D-8E72-42B68D6BEB88}"/>
              </a:ext>
            </a:extLst>
          </p:cNvPr>
          <p:cNvSpPr txBox="1"/>
          <p:nvPr/>
        </p:nvSpPr>
        <p:spPr>
          <a:xfrm>
            <a:off x="4860706" y="5219832"/>
            <a:ext cx="3884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Histogram of Oriented Gradients - </a:t>
            </a:r>
            <a:r>
              <a:rPr lang="en-AU" dirty="0" err="1"/>
              <a:t>HoG</a:t>
            </a:r>
            <a:r>
              <a:rPr lang="en-AU" dirty="0"/>
              <a:t> </a:t>
            </a:r>
            <a:r>
              <a:rPr lang="en-AU" sz="1400" dirty="0"/>
              <a:t>(</a:t>
            </a:r>
            <a:r>
              <a:rPr lang="en-AU" sz="1400" dirty="0" err="1"/>
              <a:t>Dalal</a:t>
            </a:r>
            <a:r>
              <a:rPr lang="en-AU" sz="1400" dirty="0"/>
              <a:t> 2005)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10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878D4-4B6A-4CE2-9DF9-9A625F1F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9</a:t>
            </a:fld>
            <a:endParaRPr lang="en-AU" dirty="0"/>
          </a:p>
        </p:txBody>
      </p:sp>
      <p:pic>
        <p:nvPicPr>
          <p:cNvPr id="4099" name="Picture 3" descr="C:\Users\n9349995\Desktop\confirmation\images\Alderley-day-Image024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45" y="2795413"/>
            <a:ext cx="4288107" cy="172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n9349995\Desktop\confirmation\images\Alderley-night-Image0367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45" y="4623988"/>
            <a:ext cx="4288107" cy="172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n9349995\Desktop\confirmation\images\season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31" y="3188309"/>
            <a:ext cx="5210827" cy="29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93060" y="6273121"/>
            <a:ext cx="4255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Seasonal Variations in </a:t>
            </a:r>
            <a:r>
              <a:rPr lang="en-AU" sz="1400" dirty="0" err="1"/>
              <a:t>Nordland</a:t>
            </a:r>
            <a:r>
              <a:rPr lang="en-AU" sz="1400" dirty="0"/>
              <a:t> (Sunderhauf 2013)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8834" y="6396963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 err="1"/>
              <a:t>SeqSLAM</a:t>
            </a:r>
            <a:r>
              <a:rPr lang="en-AU" sz="1400" dirty="0"/>
              <a:t> - Sunny Days vs Stormy Nights (Milford 2012)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F7B327-15D8-481B-965C-DB9D45575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407" y="1926291"/>
            <a:ext cx="6047196" cy="4325112"/>
          </a:xfrm>
        </p:spPr>
        <p:txBody>
          <a:bodyPr>
            <a:normAutofit/>
          </a:bodyPr>
          <a:lstStyle/>
          <a:p>
            <a:r>
              <a:rPr lang="en-AU" dirty="0"/>
              <a:t>Condition-Invariance</a:t>
            </a:r>
          </a:p>
          <a:p>
            <a:pPr lvl="1"/>
            <a:r>
              <a:rPr lang="en-AU" dirty="0"/>
              <a:t>Extreme Changes in Appearance</a:t>
            </a:r>
          </a:p>
          <a:p>
            <a:pPr lvl="2"/>
            <a:r>
              <a:rPr lang="en-AU" dirty="0"/>
              <a:t>Seasons</a:t>
            </a:r>
          </a:p>
          <a:p>
            <a:pPr lvl="2"/>
            <a:r>
              <a:rPr lang="en-AU" dirty="0"/>
              <a:t>Time of Day</a:t>
            </a:r>
          </a:p>
          <a:p>
            <a:pPr lvl="2"/>
            <a:r>
              <a:rPr lang="en-AU" dirty="0"/>
              <a:t>Camera Settings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C1FC5-4981-4190-8BF9-58C9EE7F9C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30" y="4120492"/>
            <a:ext cx="3168352" cy="2401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8DB3FA-0DDD-4D33-8F8F-2443B7CD7B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72" y="4120492"/>
            <a:ext cx="3147472" cy="23801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6B9199-9015-4C88-BD78-DB31B2FFA29F}"/>
              </a:ext>
            </a:extLst>
          </p:cNvPr>
          <p:cNvSpPr txBox="1"/>
          <p:nvPr/>
        </p:nvSpPr>
        <p:spPr>
          <a:xfrm>
            <a:off x="2898496" y="650067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Non-linear Intensity Deformation by Automatic Camera Settings (</a:t>
            </a:r>
            <a:r>
              <a:rPr lang="en-AU" sz="1400" dirty="0" err="1"/>
              <a:t>Alismail</a:t>
            </a:r>
            <a:r>
              <a:rPr lang="en-AU" sz="1400" dirty="0"/>
              <a:t> 2017)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05268F-0B42-4EB2-9404-921397FBB2E3}"/>
              </a:ext>
            </a:extLst>
          </p:cNvPr>
          <p:cNvSpPr txBox="1">
            <a:spLocks/>
          </p:cNvSpPr>
          <p:nvPr/>
        </p:nvSpPr>
        <p:spPr>
          <a:xfrm>
            <a:off x="457200" y="692696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Visual Place Recognition – Challenges</a:t>
            </a:r>
          </a:p>
        </p:txBody>
      </p:sp>
    </p:spTree>
    <p:extLst>
      <p:ext uri="{BB962C8B-B14F-4D97-AF65-F5344CB8AC3E}">
        <p14:creationId xmlns:p14="http://schemas.microsoft.com/office/powerpoint/2010/main" val="32753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  <p:bldP spid="1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7174</TotalTime>
  <Words>1793</Words>
  <Application>Microsoft Office PowerPoint</Application>
  <PresentationFormat>On-screen Show (4:3)</PresentationFormat>
  <Paragraphs>500</Paragraphs>
  <Slides>50</Slides>
  <Notes>8</Notes>
  <HiddenSlides>0</HiddenSlides>
  <MMClips>5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Georgia</vt:lpstr>
      <vt:lpstr>Wingdings 2</vt:lpstr>
      <vt:lpstr>Urban</vt:lpstr>
      <vt:lpstr>Acrobat Document</vt:lpstr>
      <vt:lpstr>6-DoF Semantics-Aware Condition- and Viewpoint-Invariant Visual SLAM</vt:lpstr>
      <vt:lpstr>Contents</vt:lpstr>
      <vt:lpstr>Introduction</vt:lpstr>
      <vt:lpstr>SLAM</vt:lpstr>
      <vt:lpstr>Visual SLAM</vt:lpstr>
      <vt:lpstr>Visual SLAM</vt:lpstr>
      <vt:lpstr>Visual Place Recognition</vt:lpstr>
      <vt:lpstr>Visual Place Recognition</vt:lpstr>
      <vt:lpstr>PowerPoint Presentation</vt:lpstr>
      <vt:lpstr>Place Recognition – Summary</vt:lpstr>
      <vt:lpstr>Visual SLAM</vt:lpstr>
      <vt:lpstr>Visual Odometry</vt:lpstr>
      <vt:lpstr>Visual SLAM</vt:lpstr>
      <vt:lpstr>Representation Map</vt:lpstr>
      <vt:lpstr>Visual SLAM</vt:lpstr>
      <vt:lpstr>Semantics in Vision</vt:lpstr>
      <vt:lpstr>Semantics in Visual SLAM</vt:lpstr>
      <vt:lpstr>Research Gap</vt:lpstr>
      <vt:lpstr>Problem Statement</vt:lpstr>
      <vt:lpstr>Problem Statement</vt:lpstr>
      <vt:lpstr>Characterizing System’s Response</vt:lpstr>
      <vt:lpstr>Adapting to Challenging Conditions</vt:lpstr>
      <vt:lpstr>Problem Statement</vt:lpstr>
      <vt:lpstr>Problem Statement</vt:lpstr>
      <vt:lpstr>Semantic Segmentation of Environment</vt:lpstr>
      <vt:lpstr>Semantic Segmentation of Environment</vt:lpstr>
      <vt:lpstr>Semantic Segmentation Within Image</vt:lpstr>
      <vt:lpstr>Semantic Segmentation Within Image</vt:lpstr>
      <vt:lpstr>Problem Statement</vt:lpstr>
      <vt:lpstr>Problem Statement</vt:lpstr>
      <vt:lpstr>Appearance-Robust 3-D Relative Pose </vt:lpstr>
      <vt:lpstr>Problem Statement</vt:lpstr>
      <vt:lpstr>An Integrated System</vt:lpstr>
      <vt:lpstr>Work Progress</vt:lpstr>
      <vt:lpstr>Work Progress</vt:lpstr>
      <vt:lpstr>Characterizing Visual SLAM</vt:lpstr>
      <vt:lpstr>PowerPoint Presentation</vt:lpstr>
      <vt:lpstr>Work Progress</vt:lpstr>
      <vt:lpstr>Adapting to Variations In Environment</vt:lpstr>
      <vt:lpstr>PowerPoint Presentation</vt:lpstr>
      <vt:lpstr>PowerPoint Presentation</vt:lpstr>
      <vt:lpstr>Work Progress</vt:lpstr>
      <vt:lpstr>Ego-motion for Challenging Conditions</vt:lpstr>
      <vt:lpstr>PowerPoint Presentation</vt:lpstr>
      <vt:lpstr>Improving Place Recognition Using Motion Cues</vt:lpstr>
      <vt:lpstr>PowerPoint Presentation</vt:lpstr>
      <vt:lpstr>PhD Timeline</vt:lpstr>
      <vt:lpstr>References</vt:lpstr>
      <vt:lpstr>References</vt:lpstr>
      <vt:lpstr>Thank You!</vt:lpstr>
    </vt:vector>
  </TitlesOfParts>
  <Company>QUT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Sourav Garg</dc:creator>
  <cp:lastModifiedBy>Sourav Garg</cp:lastModifiedBy>
  <cp:revision>1054</cp:revision>
  <dcterms:created xsi:type="dcterms:W3CDTF">2017-06-07T00:53:54Z</dcterms:created>
  <dcterms:modified xsi:type="dcterms:W3CDTF">2017-06-18T22:33:06Z</dcterms:modified>
</cp:coreProperties>
</file>